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Default Extension="fntdata" ContentType="application/x-fontdata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notesSlides/notesSlide6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embedTrueTypeFonts="1" saveSubsetFonts="1" autoCompressPictures="0">
  <p:sldMasterIdLst>
    <p:sldMasterId id="2147483660" r:id="rId1"/>
  </p:sldMasterIdLst>
  <p:notesMasterIdLst>
    <p:notesMasterId r:id="rId12"/>
  </p:notesMasterIdLst>
  <p:sldIdLst>
    <p:sldId id="256" r:id="rId2"/>
    <p:sldId id="258" r:id="rId3"/>
    <p:sldId id="257" r:id="rId4"/>
    <p:sldId id="260" r:id="rId5"/>
    <p:sldId id="261" r:id="rId6"/>
    <p:sldId id="287" r:id="rId7"/>
    <p:sldId id="285" r:id="rId8"/>
    <p:sldId id="286" r:id="rId9"/>
    <p:sldId id="284" r:id="rId10"/>
    <p:sldId id="268" r:id="rId11"/>
  </p:sldIdLst>
  <p:sldSz cx="9144000" cy="5143500" type="screen16x9"/>
  <p:notesSz cx="6858000" cy="9144000"/>
  <p:embeddedFontLst>
    <p:embeddedFont>
      <p:font typeface="Poppins" charset="0"/>
      <p:regular r:id="rId13"/>
      <p:bold r:id="rId14"/>
      <p:italic r:id="rId15"/>
      <p:boldItalic r:id="rId16"/>
    </p:embeddedFont>
    <p:embeddedFont>
      <p:font typeface="Bradley Hand ITC" pitchFamily="66" charset="0"/>
      <p:regular r:id="rId17"/>
    </p:embeddedFont>
    <p:embeddedFont>
      <p:font typeface="Poppins Light" charset="0"/>
      <p:regular r:id="rId18"/>
      <p:bold r:id="rId19"/>
      <p:italic r:id="rId20"/>
      <p:boldItalic r:id="rId21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34573CB0-8D63-4B43-BE1B-76E1D2F36AC7}">
  <a:tblStyle styleId="{34573CB0-8D63-4B43-BE1B-76E1D2F36AC7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667" autoAdjust="0"/>
    <p:restoredTop sz="86462" autoAdjust="0"/>
  </p:normalViewPr>
  <p:slideViewPr>
    <p:cSldViewPr>
      <p:cViewPr>
        <p:scale>
          <a:sx n="100" d="100"/>
          <a:sy n="100" d="100"/>
        </p:scale>
        <p:origin x="-468" y="-72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5652"/>
    </p:cViewPr>
  </p:outlin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1.fntdata"/><Relationship Id="rId18" Type="http://schemas.openxmlformats.org/officeDocument/2006/relationships/font" Target="fonts/font6.fntdata"/><Relationship Id="rId3" Type="http://schemas.openxmlformats.org/officeDocument/2006/relationships/slide" Target="slides/slide2.xml"/><Relationship Id="rId21" Type="http://schemas.openxmlformats.org/officeDocument/2006/relationships/font" Target="fonts/font9.fntdata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font" Target="fonts/font5.fntdata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font" Target="fonts/font4.fntdata"/><Relationship Id="rId20" Type="http://schemas.openxmlformats.org/officeDocument/2006/relationships/font" Target="fonts/font8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font" Target="fonts/font3.fntdata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font" Target="fonts/font7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2.fntdata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175" y="685800"/>
            <a:ext cx="6096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="" xmlns:p14="http://schemas.microsoft.com/office/powerpoint/2010/main" val="1482807756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g35f391192_0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9" name="Google Shape;139;g35f391192_0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g35f391192_0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5" name="Google Shape;165;g35f391192_0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g3606f1c2d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1" name="Google Shape;151;g3606f1c2d_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g35f391192_0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0" name="Google Shape;180;g35f391192_0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Google Shape;185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6" name="Google Shape;186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" name="Google Shape;287;g35f391192_08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88" name="Google Shape;288;g35f391192_08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" type="title">
  <p:cSld name="TITLE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1592400" y="-407850"/>
            <a:ext cx="5959200" cy="5959200"/>
          </a:xfrm>
          <a:prstGeom prst="ellipse">
            <a:avLst/>
          </a:prstGeom>
          <a:solidFill>
            <a:srgbClr val="000000">
              <a:alpha val="2654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1" name="Google Shape;11;p2"/>
          <p:cNvGrpSpPr/>
          <p:nvPr/>
        </p:nvGrpSpPr>
        <p:grpSpPr>
          <a:xfrm>
            <a:off x="501210" y="175873"/>
            <a:ext cx="2451351" cy="2451351"/>
            <a:chOff x="6680825" y="2549350"/>
            <a:chExt cx="1539600" cy="1539600"/>
          </a:xfrm>
        </p:grpSpPr>
        <p:sp>
          <p:nvSpPr>
            <p:cNvPr id="12" name="Google Shape;12;p2"/>
            <p:cNvSpPr/>
            <p:nvPr/>
          </p:nvSpPr>
          <p:spPr>
            <a:xfrm>
              <a:off x="6825669" y="2694194"/>
              <a:ext cx="1249800" cy="1249800"/>
            </a:xfrm>
            <a:prstGeom prst="ellipse">
              <a:avLst/>
            </a:prstGeom>
            <a:solidFill>
              <a:srgbClr val="000000">
                <a:alpha val="1882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" name="Google Shape;13;p2"/>
            <p:cNvSpPr/>
            <p:nvPr/>
          </p:nvSpPr>
          <p:spPr>
            <a:xfrm>
              <a:off x="6894850" y="2763375"/>
              <a:ext cx="1111200" cy="1111200"/>
            </a:xfrm>
            <a:prstGeom prst="ellipse">
              <a:avLst/>
            </a:pr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" name="Google Shape;14;p2"/>
            <p:cNvSpPr/>
            <p:nvPr/>
          </p:nvSpPr>
          <p:spPr>
            <a:xfrm>
              <a:off x="6680825" y="2549350"/>
              <a:ext cx="1539600" cy="1539600"/>
            </a:xfrm>
            <a:prstGeom prst="donut">
              <a:avLst>
                <a:gd name="adj" fmla="val 495"/>
              </a:avLst>
            </a:prstGeom>
            <a:solidFill>
              <a:srgbClr val="000000">
                <a:alpha val="653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5" name="Google Shape;15;p2"/>
          <p:cNvGrpSpPr/>
          <p:nvPr/>
        </p:nvGrpSpPr>
        <p:grpSpPr>
          <a:xfrm>
            <a:off x="6427669" y="2502633"/>
            <a:ext cx="2324700" cy="2324700"/>
            <a:chOff x="-474900" y="321200"/>
            <a:chExt cx="2324700" cy="2324700"/>
          </a:xfrm>
        </p:grpSpPr>
        <p:sp>
          <p:nvSpPr>
            <p:cNvPr id="16" name="Google Shape;16;p2"/>
            <p:cNvSpPr/>
            <p:nvPr/>
          </p:nvSpPr>
          <p:spPr>
            <a:xfrm>
              <a:off x="-474900" y="321200"/>
              <a:ext cx="2324700" cy="2324700"/>
            </a:xfrm>
            <a:prstGeom prst="ellipse">
              <a:avLst/>
            </a:prstGeom>
            <a:noFill/>
            <a:ln w="9525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17;p2"/>
            <p:cNvSpPr/>
            <p:nvPr/>
          </p:nvSpPr>
          <p:spPr>
            <a:xfrm>
              <a:off x="120725" y="916825"/>
              <a:ext cx="1133400" cy="1133400"/>
            </a:xfrm>
            <a:prstGeom prst="ellipse">
              <a:avLst/>
            </a:prstGeom>
            <a:noFill/>
            <a:ln w="9525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" name="Google Shape;18;p2"/>
            <p:cNvSpPr/>
            <p:nvPr/>
          </p:nvSpPr>
          <p:spPr>
            <a:xfrm>
              <a:off x="-137125" y="658975"/>
              <a:ext cx="1649100" cy="1649100"/>
            </a:xfrm>
            <a:prstGeom prst="ellipse">
              <a:avLst/>
            </a:prstGeom>
            <a:noFill/>
            <a:ln w="9525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" name="Google Shape;19;p2"/>
            <p:cNvSpPr/>
            <p:nvPr/>
          </p:nvSpPr>
          <p:spPr>
            <a:xfrm>
              <a:off x="313650" y="1109750"/>
              <a:ext cx="747600" cy="747600"/>
            </a:xfrm>
            <a:prstGeom prst="ellipse">
              <a:avLst/>
            </a:prstGeom>
            <a:noFill/>
            <a:ln w="9525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0" name="Google Shape;20;p2"/>
          <p:cNvSpPr txBox="1">
            <a:spLocks noGrp="1"/>
          </p:cNvSpPr>
          <p:nvPr>
            <p:ph type="ctrTitle"/>
          </p:nvPr>
        </p:nvSpPr>
        <p:spPr>
          <a:xfrm>
            <a:off x="2211600" y="1991850"/>
            <a:ext cx="4720800" cy="1159800"/>
          </a:xfrm>
          <a:prstGeom prst="rect">
            <a:avLst/>
          </a:prstGeom>
          <a:effectLst>
            <a:outerShdw blurRad="85725" dist="19050" dir="5400000" algn="bl" rotWithShape="0">
              <a:srgbClr val="000000">
                <a:alpha val="10000"/>
              </a:srgbClr>
            </a:outerShdw>
          </a:effectLst>
        </p:spPr>
        <p:txBody>
          <a:bodyPr spcFirstLastPara="1" wrap="square" lIns="91425" tIns="91425" rIns="91425" bIns="91425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200"/>
              <a:buNone/>
              <a:defRPr sz="5200">
                <a:solidFill>
                  <a:srgbClr val="FFFFFF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200"/>
              <a:buNone/>
              <a:defRPr sz="5200">
                <a:solidFill>
                  <a:srgbClr val="FFFFFF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200"/>
              <a:buNone/>
              <a:defRPr sz="5200">
                <a:solidFill>
                  <a:srgbClr val="FFFFFF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200"/>
              <a:buNone/>
              <a:defRPr sz="5200">
                <a:solidFill>
                  <a:srgbClr val="FFFFFF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200"/>
              <a:buNone/>
              <a:defRPr sz="5200">
                <a:solidFill>
                  <a:srgbClr val="FFFFFF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200"/>
              <a:buNone/>
              <a:defRPr sz="5200">
                <a:solidFill>
                  <a:srgbClr val="FFFFFF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200"/>
              <a:buNone/>
              <a:defRPr sz="5200">
                <a:solidFill>
                  <a:srgbClr val="FFFFFF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200"/>
              <a:buNone/>
              <a:defRPr sz="5200">
                <a:solidFill>
                  <a:srgbClr val="FFFFFF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200"/>
              <a:buNone/>
              <a:defRPr sz="5200">
                <a:solidFill>
                  <a:srgbClr val="FFFFFF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Quote">
  <p:cSld name="TITLE_1_1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5" name="Google Shape;35;p4"/>
          <p:cNvGrpSpPr/>
          <p:nvPr/>
        </p:nvGrpSpPr>
        <p:grpSpPr>
          <a:xfrm>
            <a:off x="818844" y="502333"/>
            <a:ext cx="2324700" cy="2324700"/>
            <a:chOff x="-474900" y="321200"/>
            <a:chExt cx="2324700" cy="2324700"/>
          </a:xfrm>
        </p:grpSpPr>
        <p:sp>
          <p:nvSpPr>
            <p:cNvPr id="36" name="Google Shape;36;p4"/>
            <p:cNvSpPr/>
            <p:nvPr/>
          </p:nvSpPr>
          <p:spPr>
            <a:xfrm>
              <a:off x="-474900" y="321200"/>
              <a:ext cx="2324700" cy="2324700"/>
            </a:xfrm>
            <a:prstGeom prst="ellipse">
              <a:avLst/>
            </a:prstGeom>
            <a:noFill/>
            <a:ln w="9525" cap="flat" cmpd="sng">
              <a:solidFill>
                <a:srgbClr val="E8E8E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" name="Google Shape;37;p4"/>
            <p:cNvSpPr/>
            <p:nvPr/>
          </p:nvSpPr>
          <p:spPr>
            <a:xfrm>
              <a:off x="120725" y="916825"/>
              <a:ext cx="1133400" cy="1133400"/>
            </a:xfrm>
            <a:prstGeom prst="ellipse">
              <a:avLst/>
            </a:prstGeom>
            <a:noFill/>
            <a:ln w="9525" cap="flat" cmpd="sng">
              <a:solidFill>
                <a:srgbClr val="E8E8E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" name="Google Shape;38;p4"/>
            <p:cNvSpPr/>
            <p:nvPr/>
          </p:nvSpPr>
          <p:spPr>
            <a:xfrm>
              <a:off x="-137125" y="658975"/>
              <a:ext cx="1649100" cy="1649100"/>
            </a:xfrm>
            <a:prstGeom prst="ellipse">
              <a:avLst/>
            </a:prstGeom>
            <a:noFill/>
            <a:ln w="9525" cap="flat" cmpd="sng">
              <a:solidFill>
                <a:srgbClr val="E8E8E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" name="Google Shape;39;p4"/>
            <p:cNvSpPr/>
            <p:nvPr/>
          </p:nvSpPr>
          <p:spPr>
            <a:xfrm>
              <a:off x="313650" y="1109750"/>
              <a:ext cx="747600" cy="747600"/>
            </a:xfrm>
            <a:prstGeom prst="ellipse">
              <a:avLst/>
            </a:prstGeom>
            <a:noFill/>
            <a:ln w="9525" cap="flat" cmpd="sng">
              <a:solidFill>
                <a:srgbClr val="E8E8E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40" name="Google Shape;40;p4"/>
          <p:cNvSpPr/>
          <p:nvPr/>
        </p:nvSpPr>
        <p:spPr>
          <a:xfrm>
            <a:off x="1794525" y="-407900"/>
            <a:ext cx="5959200" cy="5959200"/>
          </a:xfrm>
          <a:prstGeom prst="ellipse">
            <a:avLst/>
          </a:prstGeom>
          <a:solidFill>
            <a:srgbClr val="000000">
              <a:alpha val="6539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" name="Google Shape;41;p4"/>
          <p:cNvSpPr/>
          <p:nvPr/>
        </p:nvSpPr>
        <p:spPr>
          <a:xfrm>
            <a:off x="8556000" y="4576450"/>
            <a:ext cx="435600" cy="435600"/>
          </a:xfrm>
          <a:prstGeom prst="ellipse">
            <a:avLst/>
          </a:prstGeom>
          <a:solidFill>
            <a:srgbClr val="00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" name="Google Shape;42;p4"/>
          <p:cNvSpPr txBox="1">
            <a:spLocks noGrp="1"/>
          </p:cNvSpPr>
          <p:nvPr>
            <p:ph type="body" idx="1"/>
          </p:nvPr>
        </p:nvSpPr>
        <p:spPr>
          <a:xfrm>
            <a:off x="2385525" y="1310550"/>
            <a:ext cx="4777200" cy="32658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93700" rtl="0">
              <a:spcBef>
                <a:spcPts val="600"/>
              </a:spcBef>
              <a:spcAft>
                <a:spcPts val="0"/>
              </a:spcAft>
              <a:buSzPts val="2600"/>
              <a:buFont typeface="Poppins"/>
              <a:buChar char="￮"/>
              <a:defRPr sz="2600" b="1">
                <a:latin typeface="Poppins"/>
                <a:ea typeface="Poppins"/>
                <a:cs typeface="Poppins"/>
                <a:sym typeface="Poppins"/>
              </a:defRPr>
            </a:lvl1pPr>
            <a:lvl2pPr marL="914400" lvl="1" indent="-393700" rtl="0">
              <a:spcBef>
                <a:spcPts val="0"/>
              </a:spcBef>
              <a:spcAft>
                <a:spcPts val="0"/>
              </a:spcAft>
              <a:buSzPts val="2600"/>
              <a:buFont typeface="Poppins"/>
              <a:buChar char="￮"/>
              <a:defRPr sz="2600" b="1">
                <a:latin typeface="Poppins"/>
                <a:ea typeface="Poppins"/>
                <a:cs typeface="Poppins"/>
                <a:sym typeface="Poppins"/>
              </a:defRPr>
            </a:lvl2pPr>
            <a:lvl3pPr marL="1371600" lvl="2" indent="-393700" rtl="0">
              <a:spcBef>
                <a:spcPts val="0"/>
              </a:spcBef>
              <a:spcAft>
                <a:spcPts val="0"/>
              </a:spcAft>
              <a:buSzPts val="2600"/>
              <a:buFont typeface="Poppins"/>
              <a:buChar char="￮"/>
              <a:defRPr sz="2600" b="1">
                <a:latin typeface="Poppins"/>
                <a:ea typeface="Poppins"/>
                <a:cs typeface="Poppins"/>
                <a:sym typeface="Poppins"/>
              </a:defRPr>
            </a:lvl3pPr>
            <a:lvl4pPr marL="1828800" lvl="3" indent="-393700" rtl="0">
              <a:spcBef>
                <a:spcPts val="0"/>
              </a:spcBef>
              <a:spcAft>
                <a:spcPts val="0"/>
              </a:spcAft>
              <a:buSzPts val="2600"/>
              <a:buFont typeface="Poppins"/>
              <a:buChar char="●"/>
              <a:defRPr sz="2600" b="1">
                <a:latin typeface="Poppins"/>
                <a:ea typeface="Poppins"/>
                <a:cs typeface="Poppins"/>
                <a:sym typeface="Poppins"/>
              </a:defRPr>
            </a:lvl4pPr>
            <a:lvl5pPr marL="2286000" lvl="4" indent="-393700" rtl="0">
              <a:spcBef>
                <a:spcPts val="0"/>
              </a:spcBef>
              <a:spcAft>
                <a:spcPts val="0"/>
              </a:spcAft>
              <a:buSzPts val="2600"/>
              <a:buFont typeface="Poppins"/>
              <a:buChar char="○"/>
              <a:defRPr sz="2600" b="1">
                <a:latin typeface="Poppins"/>
                <a:ea typeface="Poppins"/>
                <a:cs typeface="Poppins"/>
                <a:sym typeface="Poppins"/>
              </a:defRPr>
            </a:lvl5pPr>
            <a:lvl6pPr marL="2743200" lvl="5" indent="-393700" rtl="0">
              <a:spcBef>
                <a:spcPts val="0"/>
              </a:spcBef>
              <a:spcAft>
                <a:spcPts val="0"/>
              </a:spcAft>
              <a:buSzPts val="2600"/>
              <a:buFont typeface="Poppins"/>
              <a:buChar char="■"/>
              <a:defRPr sz="2600" b="1">
                <a:latin typeface="Poppins"/>
                <a:ea typeface="Poppins"/>
                <a:cs typeface="Poppins"/>
                <a:sym typeface="Poppins"/>
              </a:defRPr>
            </a:lvl6pPr>
            <a:lvl7pPr marL="3200400" lvl="6" indent="-393700" rtl="0">
              <a:spcBef>
                <a:spcPts val="0"/>
              </a:spcBef>
              <a:spcAft>
                <a:spcPts val="0"/>
              </a:spcAft>
              <a:buSzPts val="2600"/>
              <a:buFont typeface="Poppins"/>
              <a:buChar char="●"/>
              <a:defRPr sz="2600" b="1">
                <a:latin typeface="Poppins"/>
                <a:ea typeface="Poppins"/>
                <a:cs typeface="Poppins"/>
                <a:sym typeface="Poppins"/>
              </a:defRPr>
            </a:lvl7pPr>
            <a:lvl8pPr marL="3657600" lvl="7" indent="-393700" rtl="0">
              <a:spcBef>
                <a:spcPts val="0"/>
              </a:spcBef>
              <a:spcAft>
                <a:spcPts val="0"/>
              </a:spcAft>
              <a:buSzPts val="2600"/>
              <a:buFont typeface="Poppins"/>
              <a:buChar char="○"/>
              <a:defRPr sz="2600" b="1">
                <a:latin typeface="Poppins"/>
                <a:ea typeface="Poppins"/>
                <a:cs typeface="Poppins"/>
                <a:sym typeface="Poppins"/>
              </a:defRPr>
            </a:lvl8pPr>
            <a:lvl9pPr marL="4114800" lvl="8" indent="-393700">
              <a:spcBef>
                <a:spcPts val="0"/>
              </a:spcBef>
              <a:spcAft>
                <a:spcPts val="0"/>
              </a:spcAft>
              <a:buSzPts val="2600"/>
              <a:buFont typeface="Poppins"/>
              <a:buChar char="■"/>
              <a:defRPr sz="2600" b="1">
                <a:latin typeface="Poppins"/>
                <a:ea typeface="Poppins"/>
                <a:cs typeface="Poppins"/>
                <a:sym typeface="Poppins"/>
              </a:defRPr>
            </a:lvl9pPr>
          </a:lstStyle>
          <a:p>
            <a:endParaRPr/>
          </a:p>
        </p:txBody>
      </p:sp>
      <p:sp>
        <p:nvSpPr>
          <p:cNvPr id="43" name="Google Shape;43;p4"/>
          <p:cNvSpPr txBox="1"/>
          <p:nvPr/>
        </p:nvSpPr>
        <p:spPr>
          <a:xfrm>
            <a:off x="1599200" y="1326625"/>
            <a:ext cx="764100" cy="653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7200" b="1">
                <a:latin typeface="Poppins"/>
                <a:ea typeface="Poppins"/>
                <a:cs typeface="Poppins"/>
                <a:sym typeface="Poppins"/>
              </a:rPr>
              <a:t>“</a:t>
            </a:r>
            <a:endParaRPr sz="7200" b="1"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44" name="Google Shape;44;p4"/>
          <p:cNvSpPr txBox="1">
            <a:spLocks noGrp="1"/>
          </p:cNvSpPr>
          <p:nvPr>
            <p:ph type="sldNum" idx="12"/>
          </p:nvPr>
        </p:nvSpPr>
        <p:spPr>
          <a:xfrm>
            <a:off x="8555875" y="4576450"/>
            <a:ext cx="435600" cy="435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1 column" type="tx">
  <p:cSld name="TITLE_AND_BODY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5"/>
          <p:cNvSpPr/>
          <p:nvPr/>
        </p:nvSpPr>
        <p:spPr>
          <a:xfrm>
            <a:off x="6081700" y="764000"/>
            <a:ext cx="3615600" cy="3615600"/>
          </a:xfrm>
          <a:prstGeom prst="ellipse">
            <a:avLst/>
          </a:prstGeom>
          <a:noFill/>
          <a:ln w="9525" cap="flat" cmpd="sng">
            <a:solidFill>
              <a:srgbClr val="E8E8E8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47" name="Google Shape;47;p5"/>
          <p:cNvGrpSpPr/>
          <p:nvPr/>
        </p:nvGrpSpPr>
        <p:grpSpPr>
          <a:xfrm>
            <a:off x="-442731" y="337284"/>
            <a:ext cx="2324700" cy="2324700"/>
            <a:chOff x="-474900" y="321200"/>
            <a:chExt cx="2324700" cy="2324700"/>
          </a:xfrm>
        </p:grpSpPr>
        <p:sp>
          <p:nvSpPr>
            <p:cNvPr id="48" name="Google Shape;48;p5"/>
            <p:cNvSpPr/>
            <p:nvPr/>
          </p:nvSpPr>
          <p:spPr>
            <a:xfrm>
              <a:off x="-474900" y="321200"/>
              <a:ext cx="2324700" cy="2324700"/>
            </a:xfrm>
            <a:prstGeom prst="ellipse">
              <a:avLst/>
            </a:prstGeom>
            <a:noFill/>
            <a:ln w="9525" cap="flat" cmpd="sng">
              <a:solidFill>
                <a:srgbClr val="E8E8E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" name="Google Shape;49;p5"/>
            <p:cNvSpPr/>
            <p:nvPr/>
          </p:nvSpPr>
          <p:spPr>
            <a:xfrm>
              <a:off x="120725" y="916825"/>
              <a:ext cx="1133400" cy="1133400"/>
            </a:xfrm>
            <a:prstGeom prst="ellipse">
              <a:avLst/>
            </a:prstGeom>
            <a:noFill/>
            <a:ln w="9525" cap="flat" cmpd="sng">
              <a:solidFill>
                <a:srgbClr val="E8E8E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" name="Google Shape;50;p5"/>
            <p:cNvSpPr/>
            <p:nvPr/>
          </p:nvSpPr>
          <p:spPr>
            <a:xfrm>
              <a:off x="-137125" y="658975"/>
              <a:ext cx="1649100" cy="1649100"/>
            </a:xfrm>
            <a:prstGeom prst="ellipse">
              <a:avLst/>
            </a:prstGeom>
            <a:noFill/>
            <a:ln w="9525" cap="flat" cmpd="sng">
              <a:solidFill>
                <a:srgbClr val="E8E8E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" name="Google Shape;51;p5"/>
            <p:cNvSpPr/>
            <p:nvPr/>
          </p:nvSpPr>
          <p:spPr>
            <a:xfrm>
              <a:off x="313650" y="1109750"/>
              <a:ext cx="747600" cy="747600"/>
            </a:xfrm>
            <a:prstGeom prst="ellipse">
              <a:avLst/>
            </a:prstGeom>
            <a:noFill/>
            <a:ln w="9525" cap="flat" cmpd="sng">
              <a:solidFill>
                <a:srgbClr val="E8E8E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52" name="Google Shape;52;p5"/>
          <p:cNvSpPr/>
          <p:nvPr/>
        </p:nvSpPr>
        <p:spPr>
          <a:xfrm>
            <a:off x="8556000" y="4576450"/>
            <a:ext cx="435600" cy="435600"/>
          </a:xfrm>
          <a:prstGeom prst="ellipse">
            <a:avLst/>
          </a:prstGeom>
          <a:solidFill>
            <a:srgbClr val="00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3" name="Google Shape;53;p5"/>
          <p:cNvSpPr txBox="1">
            <a:spLocks noGrp="1"/>
          </p:cNvSpPr>
          <p:nvPr>
            <p:ph type="title"/>
          </p:nvPr>
        </p:nvSpPr>
        <p:spPr>
          <a:xfrm>
            <a:off x="457200" y="1166125"/>
            <a:ext cx="5220300" cy="6831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>
            <a:endParaRPr/>
          </a:p>
        </p:txBody>
      </p:sp>
      <p:sp>
        <p:nvSpPr>
          <p:cNvPr id="54" name="Google Shape;54;p5"/>
          <p:cNvSpPr txBox="1">
            <a:spLocks noGrp="1"/>
          </p:cNvSpPr>
          <p:nvPr>
            <p:ph type="body" idx="1"/>
          </p:nvPr>
        </p:nvSpPr>
        <p:spPr>
          <a:xfrm>
            <a:off x="1069625" y="1958050"/>
            <a:ext cx="4608000" cy="2618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30200">
              <a:spcBef>
                <a:spcPts val="600"/>
              </a:spcBef>
              <a:spcAft>
                <a:spcPts val="0"/>
              </a:spcAft>
              <a:buSzPts val="1600"/>
              <a:buChar char="￮"/>
              <a:defRPr/>
            </a:lvl1pPr>
            <a:lvl2pPr marL="914400" lvl="1" indent="-330200">
              <a:spcBef>
                <a:spcPts val="0"/>
              </a:spcBef>
              <a:spcAft>
                <a:spcPts val="0"/>
              </a:spcAft>
              <a:buSzPts val="1600"/>
              <a:buChar char="￮"/>
              <a:defRPr/>
            </a:lvl2pPr>
            <a:lvl3pPr marL="1371600" lvl="2" indent="-330200">
              <a:spcBef>
                <a:spcPts val="0"/>
              </a:spcBef>
              <a:spcAft>
                <a:spcPts val="0"/>
              </a:spcAft>
              <a:buSzPts val="1600"/>
              <a:buChar char="￮"/>
              <a:defRPr/>
            </a:lvl3pPr>
            <a:lvl4pPr marL="1828800" lvl="3" indent="-330200">
              <a:spcBef>
                <a:spcPts val="0"/>
              </a:spcBef>
              <a:spcAft>
                <a:spcPts val="0"/>
              </a:spcAft>
              <a:buSzPts val="1600"/>
              <a:buChar char="●"/>
              <a:defRPr/>
            </a:lvl4pPr>
            <a:lvl5pPr marL="2286000" lvl="4" indent="-330200">
              <a:spcBef>
                <a:spcPts val="0"/>
              </a:spcBef>
              <a:spcAft>
                <a:spcPts val="0"/>
              </a:spcAft>
              <a:buSzPts val="1600"/>
              <a:buChar char="○"/>
              <a:defRPr/>
            </a:lvl5pPr>
            <a:lvl6pPr marL="2743200" lvl="5" indent="-330200">
              <a:spcBef>
                <a:spcPts val="0"/>
              </a:spcBef>
              <a:spcAft>
                <a:spcPts val="0"/>
              </a:spcAft>
              <a:buSzPts val="1600"/>
              <a:buChar char="■"/>
              <a:defRPr/>
            </a:lvl6pPr>
            <a:lvl7pPr marL="3200400" lvl="6" indent="-330200">
              <a:spcBef>
                <a:spcPts val="0"/>
              </a:spcBef>
              <a:spcAft>
                <a:spcPts val="0"/>
              </a:spcAft>
              <a:buSzPts val="1600"/>
              <a:buChar char="●"/>
              <a:defRPr/>
            </a:lvl7pPr>
            <a:lvl8pPr marL="3657600" lvl="7" indent="-330200">
              <a:spcBef>
                <a:spcPts val="0"/>
              </a:spcBef>
              <a:spcAft>
                <a:spcPts val="0"/>
              </a:spcAft>
              <a:buSzPts val="1600"/>
              <a:buChar char="○"/>
              <a:defRPr/>
            </a:lvl8pPr>
            <a:lvl9pPr marL="4114800" lvl="8" indent="-330200">
              <a:spcBef>
                <a:spcPts val="0"/>
              </a:spcBef>
              <a:spcAft>
                <a:spcPts val="0"/>
              </a:spcAft>
              <a:buSzPts val="1600"/>
              <a:buChar char="■"/>
              <a:defRPr/>
            </a:lvl9pPr>
          </a:lstStyle>
          <a:p>
            <a:endParaRPr/>
          </a:p>
        </p:txBody>
      </p:sp>
      <p:sp>
        <p:nvSpPr>
          <p:cNvPr id="55" name="Google Shape;55;p5"/>
          <p:cNvSpPr txBox="1">
            <a:spLocks noGrp="1"/>
          </p:cNvSpPr>
          <p:nvPr>
            <p:ph type="sldNum" idx="12"/>
          </p:nvPr>
        </p:nvSpPr>
        <p:spPr>
          <a:xfrm>
            <a:off x="8555875" y="4576450"/>
            <a:ext cx="435600" cy="435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  <p:sp>
        <p:nvSpPr>
          <p:cNvPr id="56" name="Google Shape;56;p5"/>
          <p:cNvSpPr/>
          <p:nvPr/>
        </p:nvSpPr>
        <p:spPr>
          <a:xfrm>
            <a:off x="6272900" y="955200"/>
            <a:ext cx="3233100" cy="3233100"/>
          </a:xfrm>
          <a:prstGeom prst="ellipse">
            <a:avLst/>
          </a:prstGeom>
          <a:solidFill>
            <a:srgbClr val="000000">
              <a:alpha val="6539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1 column + big image">
  <p:cSld name="TITLE_AND_BODY_1"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6"/>
          <p:cNvSpPr/>
          <p:nvPr/>
        </p:nvSpPr>
        <p:spPr>
          <a:xfrm>
            <a:off x="5142675" y="358375"/>
            <a:ext cx="4426800" cy="4426800"/>
          </a:xfrm>
          <a:prstGeom prst="ellipse">
            <a:avLst/>
          </a:prstGeom>
          <a:noFill/>
          <a:ln w="9525" cap="flat" cmpd="sng">
            <a:solidFill>
              <a:srgbClr val="E8E8E8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9" name="Google Shape;59;p6"/>
          <p:cNvSpPr/>
          <p:nvPr/>
        </p:nvSpPr>
        <p:spPr>
          <a:xfrm>
            <a:off x="5376775" y="592475"/>
            <a:ext cx="3958500" cy="3958500"/>
          </a:xfrm>
          <a:prstGeom prst="ellipse">
            <a:avLst/>
          </a:prstGeom>
          <a:solidFill>
            <a:srgbClr val="000000">
              <a:alpha val="6539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60" name="Google Shape;60;p6"/>
          <p:cNvGrpSpPr/>
          <p:nvPr/>
        </p:nvGrpSpPr>
        <p:grpSpPr>
          <a:xfrm>
            <a:off x="-442731" y="337284"/>
            <a:ext cx="2324700" cy="2324700"/>
            <a:chOff x="-474900" y="321200"/>
            <a:chExt cx="2324700" cy="2324700"/>
          </a:xfrm>
        </p:grpSpPr>
        <p:sp>
          <p:nvSpPr>
            <p:cNvPr id="61" name="Google Shape;61;p6"/>
            <p:cNvSpPr/>
            <p:nvPr/>
          </p:nvSpPr>
          <p:spPr>
            <a:xfrm>
              <a:off x="-474900" y="321200"/>
              <a:ext cx="2324700" cy="2324700"/>
            </a:xfrm>
            <a:prstGeom prst="ellipse">
              <a:avLst/>
            </a:prstGeom>
            <a:noFill/>
            <a:ln w="9525" cap="flat" cmpd="sng">
              <a:solidFill>
                <a:srgbClr val="E8E8E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" name="Google Shape;62;p6"/>
            <p:cNvSpPr/>
            <p:nvPr/>
          </p:nvSpPr>
          <p:spPr>
            <a:xfrm>
              <a:off x="120725" y="916825"/>
              <a:ext cx="1133400" cy="1133400"/>
            </a:xfrm>
            <a:prstGeom prst="ellipse">
              <a:avLst/>
            </a:prstGeom>
            <a:noFill/>
            <a:ln w="9525" cap="flat" cmpd="sng">
              <a:solidFill>
                <a:srgbClr val="E8E8E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" name="Google Shape;63;p6"/>
            <p:cNvSpPr/>
            <p:nvPr/>
          </p:nvSpPr>
          <p:spPr>
            <a:xfrm>
              <a:off x="-137125" y="658975"/>
              <a:ext cx="1649100" cy="1649100"/>
            </a:xfrm>
            <a:prstGeom prst="ellipse">
              <a:avLst/>
            </a:prstGeom>
            <a:noFill/>
            <a:ln w="9525" cap="flat" cmpd="sng">
              <a:solidFill>
                <a:srgbClr val="E8E8E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" name="Google Shape;64;p6"/>
            <p:cNvSpPr/>
            <p:nvPr/>
          </p:nvSpPr>
          <p:spPr>
            <a:xfrm>
              <a:off x="313650" y="1109750"/>
              <a:ext cx="747600" cy="747600"/>
            </a:xfrm>
            <a:prstGeom prst="ellipse">
              <a:avLst/>
            </a:prstGeom>
            <a:noFill/>
            <a:ln w="9525" cap="flat" cmpd="sng">
              <a:solidFill>
                <a:srgbClr val="E8E8E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65" name="Google Shape;65;p6"/>
          <p:cNvSpPr/>
          <p:nvPr/>
        </p:nvSpPr>
        <p:spPr>
          <a:xfrm>
            <a:off x="8556000" y="4576450"/>
            <a:ext cx="435600" cy="435600"/>
          </a:xfrm>
          <a:prstGeom prst="ellipse">
            <a:avLst/>
          </a:prstGeom>
          <a:solidFill>
            <a:srgbClr val="00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6" name="Google Shape;66;p6"/>
          <p:cNvSpPr txBox="1">
            <a:spLocks noGrp="1"/>
          </p:cNvSpPr>
          <p:nvPr>
            <p:ph type="title"/>
          </p:nvPr>
        </p:nvSpPr>
        <p:spPr>
          <a:xfrm>
            <a:off x="457200" y="1166125"/>
            <a:ext cx="4504800" cy="6831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6"/>
          <p:cNvSpPr txBox="1">
            <a:spLocks noGrp="1"/>
          </p:cNvSpPr>
          <p:nvPr>
            <p:ph type="body" idx="1"/>
          </p:nvPr>
        </p:nvSpPr>
        <p:spPr>
          <a:xfrm>
            <a:off x="985679" y="1958050"/>
            <a:ext cx="3976500" cy="2618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30200" rtl="0">
              <a:spcBef>
                <a:spcPts val="600"/>
              </a:spcBef>
              <a:spcAft>
                <a:spcPts val="0"/>
              </a:spcAft>
              <a:buSzPts val="1600"/>
              <a:buChar char="￮"/>
              <a:defRPr/>
            </a:lvl1pPr>
            <a:lvl2pPr marL="914400" lvl="1" indent="-330200" rtl="0">
              <a:spcBef>
                <a:spcPts val="0"/>
              </a:spcBef>
              <a:spcAft>
                <a:spcPts val="0"/>
              </a:spcAft>
              <a:buSzPts val="1600"/>
              <a:buChar char="￮"/>
              <a:defRPr/>
            </a:lvl2pPr>
            <a:lvl3pPr marL="1371600" lvl="2" indent="-330200" rtl="0">
              <a:spcBef>
                <a:spcPts val="0"/>
              </a:spcBef>
              <a:spcAft>
                <a:spcPts val="0"/>
              </a:spcAft>
              <a:buSzPts val="1600"/>
              <a:buChar char="￮"/>
              <a:defRPr/>
            </a:lvl3pPr>
            <a:lvl4pPr marL="1828800" lvl="3" indent="-330200" rtl="0">
              <a:spcBef>
                <a:spcPts val="0"/>
              </a:spcBef>
              <a:spcAft>
                <a:spcPts val="0"/>
              </a:spcAft>
              <a:buSzPts val="1600"/>
              <a:buChar char="●"/>
              <a:defRPr/>
            </a:lvl4pPr>
            <a:lvl5pPr marL="2286000" lvl="4" indent="-330200" rtl="0">
              <a:spcBef>
                <a:spcPts val="0"/>
              </a:spcBef>
              <a:spcAft>
                <a:spcPts val="0"/>
              </a:spcAft>
              <a:buSzPts val="1600"/>
              <a:buChar char="○"/>
              <a:defRPr/>
            </a:lvl5pPr>
            <a:lvl6pPr marL="2743200" lvl="5" indent="-330200" rtl="0">
              <a:spcBef>
                <a:spcPts val="0"/>
              </a:spcBef>
              <a:spcAft>
                <a:spcPts val="0"/>
              </a:spcAft>
              <a:buSzPts val="1600"/>
              <a:buChar char="■"/>
              <a:defRPr/>
            </a:lvl6pPr>
            <a:lvl7pPr marL="3200400" lvl="6" indent="-330200" rtl="0">
              <a:spcBef>
                <a:spcPts val="0"/>
              </a:spcBef>
              <a:spcAft>
                <a:spcPts val="0"/>
              </a:spcAft>
              <a:buSzPts val="1600"/>
              <a:buChar char="●"/>
              <a:defRPr/>
            </a:lvl7pPr>
            <a:lvl8pPr marL="3657600" lvl="7" indent="-330200" rtl="0">
              <a:spcBef>
                <a:spcPts val="0"/>
              </a:spcBef>
              <a:spcAft>
                <a:spcPts val="0"/>
              </a:spcAft>
              <a:buSzPts val="1600"/>
              <a:buChar char="○"/>
              <a:defRPr/>
            </a:lvl8pPr>
            <a:lvl9pPr marL="4114800" lvl="8" indent="-330200" rtl="0">
              <a:spcBef>
                <a:spcPts val="0"/>
              </a:spcBef>
              <a:spcAft>
                <a:spcPts val="0"/>
              </a:spcAft>
              <a:buSzPts val="1600"/>
              <a:buChar char="■"/>
              <a:defRPr/>
            </a:lvl9pPr>
          </a:lstStyle>
          <a:p>
            <a:endParaRPr/>
          </a:p>
        </p:txBody>
      </p:sp>
      <p:sp>
        <p:nvSpPr>
          <p:cNvPr id="68" name="Google Shape;68;p6"/>
          <p:cNvSpPr txBox="1">
            <a:spLocks noGrp="1"/>
          </p:cNvSpPr>
          <p:nvPr>
            <p:ph type="sldNum" idx="12"/>
          </p:nvPr>
        </p:nvSpPr>
        <p:spPr>
          <a:xfrm>
            <a:off x="8555875" y="4576450"/>
            <a:ext cx="435600" cy="435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2 columns" type="twoColTx">
  <p:cSld name="TITLE_AND_TWO_COLUMNS"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0" name="Google Shape;70;p7"/>
          <p:cNvGrpSpPr/>
          <p:nvPr/>
        </p:nvGrpSpPr>
        <p:grpSpPr>
          <a:xfrm>
            <a:off x="-442731" y="337284"/>
            <a:ext cx="2324700" cy="2324700"/>
            <a:chOff x="-474900" y="321200"/>
            <a:chExt cx="2324700" cy="2324700"/>
          </a:xfrm>
        </p:grpSpPr>
        <p:sp>
          <p:nvSpPr>
            <p:cNvPr id="71" name="Google Shape;71;p7"/>
            <p:cNvSpPr/>
            <p:nvPr/>
          </p:nvSpPr>
          <p:spPr>
            <a:xfrm>
              <a:off x="-474900" y="321200"/>
              <a:ext cx="2324700" cy="2324700"/>
            </a:xfrm>
            <a:prstGeom prst="ellipse">
              <a:avLst/>
            </a:prstGeom>
            <a:noFill/>
            <a:ln w="9525" cap="flat" cmpd="sng">
              <a:solidFill>
                <a:srgbClr val="E8E8E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" name="Google Shape;72;p7"/>
            <p:cNvSpPr/>
            <p:nvPr/>
          </p:nvSpPr>
          <p:spPr>
            <a:xfrm>
              <a:off x="120725" y="916825"/>
              <a:ext cx="1133400" cy="1133400"/>
            </a:xfrm>
            <a:prstGeom prst="ellipse">
              <a:avLst/>
            </a:prstGeom>
            <a:noFill/>
            <a:ln w="9525" cap="flat" cmpd="sng">
              <a:solidFill>
                <a:srgbClr val="E8E8E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" name="Google Shape;73;p7"/>
            <p:cNvSpPr/>
            <p:nvPr/>
          </p:nvSpPr>
          <p:spPr>
            <a:xfrm>
              <a:off x="-137125" y="658975"/>
              <a:ext cx="1649100" cy="1649100"/>
            </a:xfrm>
            <a:prstGeom prst="ellipse">
              <a:avLst/>
            </a:prstGeom>
            <a:noFill/>
            <a:ln w="9525" cap="flat" cmpd="sng">
              <a:solidFill>
                <a:srgbClr val="E8E8E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" name="Google Shape;74;p7"/>
            <p:cNvSpPr/>
            <p:nvPr/>
          </p:nvSpPr>
          <p:spPr>
            <a:xfrm>
              <a:off x="313650" y="1109750"/>
              <a:ext cx="747600" cy="747600"/>
            </a:xfrm>
            <a:prstGeom prst="ellipse">
              <a:avLst/>
            </a:prstGeom>
            <a:noFill/>
            <a:ln w="9525" cap="flat" cmpd="sng">
              <a:solidFill>
                <a:srgbClr val="E8E8E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75" name="Google Shape;75;p7"/>
          <p:cNvSpPr/>
          <p:nvPr/>
        </p:nvSpPr>
        <p:spPr>
          <a:xfrm>
            <a:off x="8556000" y="4576450"/>
            <a:ext cx="435600" cy="435600"/>
          </a:xfrm>
          <a:prstGeom prst="ellipse">
            <a:avLst/>
          </a:prstGeom>
          <a:solidFill>
            <a:srgbClr val="00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6" name="Google Shape;76;p7"/>
          <p:cNvSpPr txBox="1">
            <a:spLocks noGrp="1"/>
          </p:cNvSpPr>
          <p:nvPr>
            <p:ph type="title"/>
          </p:nvPr>
        </p:nvSpPr>
        <p:spPr>
          <a:xfrm>
            <a:off x="457200" y="1166125"/>
            <a:ext cx="5220300" cy="6831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7"/>
          <p:cNvSpPr txBox="1">
            <a:spLocks noGrp="1"/>
          </p:cNvSpPr>
          <p:nvPr>
            <p:ph type="body" idx="1"/>
          </p:nvPr>
        </p:nvSpPr>
        <p:spPr>
          <a:xfrm>
            <a:off x="1069625" y="1958050"/>
            <a:ext cx="2236800" cy="2618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17500">
              <a:spcBef>
                <a:spcPts val="600"/>
              </a:spcBef>
              <a:spcAft>
                <a:spcPts val="0"/>
              </a:spcAft>
              <a:buSzPts val="1400"/>
              <a:buChar char="￮"/>
              <a:defRPr sz="1400"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￮"/>
              <a:defRPr sz="1400"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￮"/>
              <a:defRPr sz="1400"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400"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400"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400"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400"/>
            </a:lvl9pPr>
          </a:lstStyle>
          <a:p>
            <a:endParaRPr/>
          </a:p>
        </p:txBody>
      </p:sp>
      <p:sp>
        <p:nvSpPr>
          <p:cNvPr id="78" name="Google Shape;78;p7"/>
          <p:cNvSpPr txBox="1">
            <a:spLocks noGrp="1"/>
          </p:cNvSpPr>
          <p:nvPr>
            <p:ph type="body" idx="2"/>
          </p:nvPr>
        </p:nvSpPr>
        <p:spPr>
          <a:xfrm>
            <a:off x="3440857" y="1958050"/>
            <a:ext cx="2236800" cy="2618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17500">
              <a:spcBef>
                <a:spcPts val="600"/>
              </a:spcBef>
              <a:spcAft>
                <a:spcPts val="0"/>
              </a:spcAft>
              <a:buSzPts val="1400"/>
              <a:buChar char="￮"/>
              <a:defRPr sz="1400"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￮"/>
              <a:defRPr sz="1400"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￮"/>
              <a:defRPr sz="1400"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400"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400"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400"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400"/>
            </a:lvl9pPr>
          </a:lstStyle>
          <a:p>
            <a:endParaRPr/>
          </a:p>
        </p:txBody>
      </p:sp>
      <p:sp>
        <p:nvSpPr>
          <p:cNvPr id="79" name="Google Shape;79;p7"/>
          <p:cNvSpPr txBox="1">
            <a:spLocks noGrp="1"/>
          </p:cNvSpPr>
          <p:nvPr>
            <p:ph type="sldNum" idx="12"/>
          </p:nvPr>
        </p:nvSpPr>
        <p:spPr>
          <a:xfrm>
            <a:off x="8555875" y="4576450"/>
            <a:ext cx="435600" cy="435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  <p:sp>
        <p:nvSpPr>
          <p:cNvPr id="80" name="Google Shape;80;p7"/>
          <p:cNvSpPr/>
          <p:nvPr/>
        </p:nvSpPr>
        <p:spPr>
          <a:xfrm>
            <a:off x="6081700" y="764000"/>
            <a:ext cx="3615600" cy="3615600"/>
          </a:xfrm>
          <a:prstGeom prst="ellipse">
            <a:avLst/>
          </a:prstGeom>
          <a:noFill/>
          <a:ln w="9525" cap="flat" cmpd="sng">
            <a:solidFill>
              <a:srgbClr val="E8E8E8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1" name="Google Shape;81;p7"/>
          <p:cNvSpPr/>
          <p:nvPr/>
        </p:nvSpPr>
        <p:spPr>
          <a:xfrm>
            <a:off x="6272900" y="955200"/>
            <a:ext cx="3233100" cy="3233100"/>
          </a:xfrm>
          <a:prstGeom prst="ellipse">
            <a:avLst/>
          </a:prstGeom>
          <a:solidFill>
            <a:srgbClr val="000000">
              <a:alpha val="6539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type B">
  <p:cSld name="BLANK_2"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12"/>
          <p:cNvSpPr/>
          <p:nvPr/>
        </p:nvSpPr>
        <p:spPr>
          <a:xfrm>
            <a:off x="8556000" y="4576450"/>
            <a:ext cx="435600" cy="435600"/>
          </a:xfrm>
          <a:prstGeom prst="ellipse">
            <a:avLst/>
          </a:prstGeom>
          <a:solidFill>
            <a:srgbClr val="00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3" name="Google Shape;123;p12"/>
          <p:cNvSpPr txBox="1">
            <a:spLocks noGrp="1"/>
          </p:cNvSpPr>
          <p:nvPr>
            <p:ph type="sldNum" idx="12"/>
          </p:nvPr>
        </p:nvSpPr>
        <p:spPr>
          <a:xfrm>
            <a:off x="8555875" y="4576450"/>
            <a:ext cx="435600" cy="435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  <p:grpSp>
        <p:nvGrpSpPr>
          <p:cNvPr id="124" name="Google Shape;124;p12"/>
          <p:cNvGrpSpPr/>
          <p:nvPr/>
        </p:nvGrpSpPr>
        <p:grpSpPr>
          <a:xfrm>
            <a:off x="818844" y="502333"/>
            <a:ext cx="2324700" cy="2324700"/>
            <a:chOff x="-474900" y="321200"/>
            <a:chExt cx="2324700" cy="2324700"/>
          </a:xfrm>
        </p:grpSpPr>
        <p:sp>
          <p:nvSpPr>
            <p:cNvPr id="125" name="Google Shape;125;p12"/>
            <p:cNvSpPr/>
            <p:nvPr/>
          </p:nvSpPr>
          <p:spPr>
            <a:xfrm>
              <a:off x="-474900" y="321200"/>
              <a:ext cx="2324700" cy="2324700"/>
            </a:xfrm>
            <a:prstGeom prst="ellipse">
              <a:avLst/>
            </a:prstGeom>
            <a:noFill/>
            <a:ln w="9525" cap="flat" cmpd="sng">
              <a:solidFill>
                <a:srgbClr val="E8E8E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" name="Google Shape;126;p12"/>
            <p:cNvSpPr/>
            <p:nvPr/>
          </p:nvSpPr>
          <p:spPr>
            <a:xfrm>
              <a:off x="120725" y="916825"/>
              <a:ext cx="1133400" cy="1133400"/>
            </a:xfrm>
            <a:prstGeom prst="ellipse">
              <a:avLst/>
            </a:prstGeom>
            <a:noFill/>
            <a:ln w="9525" cap="flat" cmpd="sng">
              <a:solidFill>
                <a:srgbClr val="E8E8E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" name="Google Shape;127;p12"/>
            <p:cNvSpPr/>
            <p:nvPr/>
          </p:nvSpPr>
          <p:spPr>
            <a:xfrm>
              <a:off x="-137125" y="658975"/>
              <a:ext cx="1649100" cy="1649100"/>
            </a:xfrm>
            <a:prstGeom prst="ellipse">
              <a:avLst/>
            </a:prstGeom>
            <a:noFill/>
            <a:ln w="9525" cap="flat" cmpd="sng">
              <a:solidFill>
                <a:srgbClr val="E8E8E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" name="Google Shape;128;p12"/>
            <p:cNvSpPr/>
            <p:nvPr/>
          </p:nvSpPr>
          <p:spPr>
            <a:xfrm>
              <a:off x="313650" y="1109750"/>
              <a:ext cx="747600" cy="747600"/>
            </a:xfrm>
            <a:prstGeom prst="ellipse">
              <a:avLst/>
            </a:prstGeom>
            <a:noFill/>
            <a:ln w="9525" cap="flat" cmpd="sng">
              <a:solidFill>
                <a:srgbClr val="E8E8E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29" name="Google Shape;129;p12"/>
          <p:cNvSpPr/>
          <p:nvPr/>
        </p:nvSpPr>
        <p:spPr>
          <a:xfrm>
            <a:off x="1794525" y="-407900"/>
            <a:ext cx="5959200" cy="5959200"/>
          </a:xfrm>
          <a:prstGeom prst="ellipse">
            <a:avLst/>
          </a:prstGeom>
          <a:solidFill>
            <a:srgbClr val="000000">
              <a:alpha val="6539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sldNum" idx="12"/>
          </p:nvPr>
        </p:nvSpPr>
        <p:spPr>
          <a:xfrm>
            <a:off x="8555875" y="4576450"/>
            <a:ext cx="435600" cy="43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buNone/>
              <a:defRPr sz="1000" b="1">
                <a:solidFill>
                  <a:srgbClr val="FFFFFF"/>
                </a:solidFill>
                <a:latin typeface="Poppins"/>
                <a:ea typeface="Poppins"/>
                <a:cs typeface="Poppins"/>
                <a:sym typeface="Poppins"/>
              </a:defRPr>
            </a:lvl1pPr>
            <a:lvl2pPr lvl="1" algn="ctr">
              <a:buNone/>
              <a:defRPr sz="1000" b="1">
                <a:solidFill>
                  <a:srgbClr val="FFFFFF"/>
                </a:solidFill>
                <a:latin typeface="Poppins"/>
                <a:ea typeface="Poppins"/>
                <a:cs typeface="Poppins"/>
                <a:sym typeface="Poppins"/>
              </a:defRPr>
            </a:lvl2pPr>
            <a:lvl3pPr lvl="2" algn="ctr">
              <a:buNone/>
              <a:defRPr sz="1000" b="1">
                <a:solidFill>
                  <a:srgbClr val="FFFFFF"/>
                </a:solidFill>
                <a:latin typeface="Poppins"/>
                <a:ea typeface="Poppins"/>
                <a:cs typeface="Poppins"/>
                <a:sym typeface="Poppins"/>
              </a:defRPr>
            </a:lvl3pPr>
            <a:lvl4pPr lvl="3" algn="ctr">
              <a:buNone/>
              <a:defRPr sz="1000" b="1">
                <a:solidFill>
                  <a:srgbClr val="FFFFFF"/>
                </a:solidFill>
                <a:latin typeface="Poppins"/>
                <a:ea typeface="Poppins"/>
                <a:cs typeface="Poppins"/>
                <a:sym typeface="Poppins"/>
              </a:defRPr>
            </a:lvl4pPr>
            <a:lvl5pPr lvl="4" algn="ctr">
              <a:buNone/>
              <a:defRPr sz="1000" b="1">
                <a:solidFill>
                  <a:srgbClr val="FFFFFF"/>
                </a:solidFill>
                <a:latin typeface="Poppins"/>
                <a:ea typeface="Poppins"/>
                <a:cs typeface="Poppins"/>
                <a:sym typeface="Poppins"/>
              </a:defRPr>
            </a:lvl5pPr>
            <a:lvl6pPr lvl="5" algn="ctr">
              <a:buNone/>
              <a:defRPr sz="1000" b="1">
                <a:solidFill>
                  <a:srgbClr val="FFFFFF"/>
                </a:solidFill>
                <a:latin typeface="Poppins"/>
                <a:ea typeface="Poppins"/>
                <a:cs typeface="Poppins"/>
                <a:sym typeface="Poppins"/>
              </a:defRPr>
            </a:lvl6pPr>
            <a:lvl7pPr lvl="6" algn="ctr">
              <a:buNone/>
              <a:defRPr sz="1000" b="1">
                <a:solidFill>
                  <a:srgbClr val="FFFFFF"/>
                </a:solidFill>
                <a:latin typeface="Poppins"/>
                <a:ea typeface="Poppins"/>
                <a:cs typeface="Poppins"/>
                <a:sym typeface="Poppins"/>
              </a:defRPr>
            </a:lvl7pPr>
            <a:lvl8pPr lvl="7" algn="ctr">
              <a:buNone/>
              <a:defRPr sz="1000" b="1">
                <a:solidFill>
                  <a:srgbClr val="FFFFFF"/>
                </a:solidFill>
                <a:latin typeface="Poppins"/>
                <a:ea typeface="Poppins"/>
                <a:cs typeface="Poppins"/>
                <a:sym typeface="Poppins"/>
              </a:defRPr>
            </a:lvl8pPr>
            <a:lvl9pPr lvl="8" algn="ctr">
              <a:buNone/>
              <a:defRPr sz="1000" b="1">
                <a:solidFill>
                  <a:srgbClr val="FFFFFF"/>
                </a:solidFill>
                <a:latin typeface="Poppins"/>
                <a:ea typeface="Poppins"/>
                <a:cs typeface="Poppins"/>
                <a:sym typeface="Poppins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title"/>
          </p:nvPr>
        </p:nvSpPr>
        <p:spPr>
          <a:xfrm>
            <a:off x="457200" y="1166125"/>
            <a:ext cx="5220300" cy="68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Poppins"/>
              <a:buNone/>
              <a:defRPr sz="3600" b="1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Poppins"/>
              <a:buNone/>
              <a:defRPr sz="3600" b="1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Poppins"/>
              <a:buNone/>
              <a:defRPr sz="3600" b="1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Poppins"/>
              <a:buNone/>
              <a:defRPr sz="3600" b="1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Poppins"/>
              <a:buNone/>
              <a:defRPr sz="3600" b="1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Poppins"/>
              <a:buNone/>
              <a:defRPr sz="3600" b="1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Poppins"/>
              <a:buNone/>
              <a:defRPr sz="3600" b="1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Poppins"/>
              <a:buNone/>
              <a:defRPr sz="3600" b="1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Poppins"/>
              <a:buNone/>
              <a:defRPr sz="3600" b="1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body" idx="1"/>
          </p:nvPr>
        </p:nvSpPr>
        <p:spPr>
          <a:xfrm>
            <a:off x="1069625" y="1958050"/>
            <a:ext cx="4608300" cy="261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330200">
              <a:spcBef>
                <a:spcPts val="600"/>
              </a:spcBef>
              <a:spcAft>
                <a:spcPts val="0"/>
              </a:spcAft>
              <a:buClr>
                <a:srgbClr val="CCCCCC"/>
              </a:buClr>
              <a:buSzPts val="1600"/>
              <a:buFont typeface="Poppins Light"/>
              <a:buChar char="￮"/>
              <a:defRPr sz="1600">
                <a:solidFill>
                  <a:schemeClr val="dk1"/>
                </a:solidFill>
                <a:latin typeface="Poppins Light"/>
                <a:ea typeface="Poppins Light"/>
                <a:cs typeface="Poppins Light"/>
                <a:sym typeface="Poppins Light"/>
              </a:defRPr>
            </a:lvl1pPr>
            <a:lvl2pPr marL="914400" lvl="1" indent="-330200">
              <a:spcBef>
                <a:spcPts val="0"/>
              </a:spcBef>
              <a:spcAft>
                <a:spcPts val="0"/>
              </a:spcAft>
              <a:buClr>
                <a:srgbClr val="CCCCCC"/>
              </a:buClr>
              <a:buSzPts val="1600"/>
              <a:buFont typeface="Poppins Light"/>
              <a:buChar char="￮"/>
              <a:defRPr sz="1600">
                <a:solidFill>
                  <a:schemeClr val="dk1"/>
                </a:solidFill>
                <a:latin typeface="Poppins Light"/>
                <a:ea typeface="Poppins Light"/>
                <a:cs typeface="Poppins Light"/>
                <a:sym typeface="Poppins Light"/>
              </a:defRPr>
            </a:lvl2pPr>
            <a:lvl3pPr marL="1371600" lvl="2" indent="-330200">
              <a:spcBef>
                <a:spcPts val="0"/>
              </a:spcBef>
              <a:spcAft>
                <a:spcPts val="0"/>
              </a:spcAft>
              <a:buClr>
                <a:srgbClr val="CCCCCC"/>
              </a:buClr>
              <a:buSzPts val="1600"/>
              <a:buFont typeface="Poppins Light"/>
              <a:buChar char="￮"/>
              <a:defRPr sz="1600">
                <a:solidFill>
                  <a:schemeClr val="dk1"/>
                </a:solidFill>
                <a:latin typeface="Poppins Light"/>
                <a:ea typeface="Poppins Light"/>
                <a:cs typeface="Poppins Light"/>
                <a:sym typeface="Poppins Light"/>
              </a:defRPr>
            </a:lvl3pPr>
            <a:lvl4pPr marL="1828800" lvl="3" indent="-330200">
              <a:spcBef>
                <a:spcPts val="0"/>
              </a:spcBef>
              <a:spcAft>
                <a:spcPts val="0"/>
              </a:spcAft>
              <a:buClr>
                <a:srgbClr val="CCCCCC"/>
              </a:buClr>
              <a:buSzPts val="1600"/>
              <a:buFont typeface="Poppins Light"/>
              <a:buChar char="●"/>
              <a:defRPr sz="1600">
                <a:solidFill>
                  <a:schemeClr val="dk1"/>
                </a:solidFill>
                <a:latin typeface="Poppins Light"/>
                <a:ea typeface="Poppins Light"/>
                <a:cs typeface="Poppins Light"/>
                <a:sym typeface="Poppins Light"/>
              </a:defRPr>
            </a:lvl4pPr>
            <a:lvl5pPr marL="2286000" lvl="4" indent="-330200">
              <a:spcBef>
                <a:spcPts val="0"/>
              </a:spcBef>
              <a:spcAft>
                <a:spcPts val="0"/>
              </a:spcAft>
              <a:buClr>
                <a:srgbClr val="CCCCCC"/>
              </a:buClr>
              <a:buSzPts val="1600"/>
              <a:buFont typeface="Poppins Light"/>
              <a:buChar char="○"/>
              <a:defRPr sz="1600">
                <a:solidFill>
                  <a:schemeClr val="dk1"/>
                </a:solidFill>
                <a:latin typeface="Poppins Light"/>
                <a:ea typeface="Poppins Light"/>
                <a:cs typeface="Poppins Light"/>
                <a:sym typeface="Poppins Light"/>
              </a:defRPr>
            </a:lvl5pPr>
            <a:lvl6pPr marL="2743200" lvl="5" indent="-330200">
              <a:spcBef>
                <a:spcPts val="0"/>
              </a:spcBef>
              <a:spcAft>
                <a:spcPts val="0"/>
              </a:spcAft>
              <a:buClr>
                <a:srgbClr val="CCCCCC"/>
              </a:buClr>
              <a:buSzPts val="1600"/>
              <a:buFont typeface="Poppins Light"/>
              <a:buChar char="■"/>
              <a:defRPr sz="1600">
                <a:solidFill>
                  <a:schemeClr val="dk1"/>
                </a:solidFill>
                <a:latin typeface="Poppins Light"/>
                <a:ea typeface="Poppins Light"/>
                <a:cs typeface="Poppins Light"/>
                <a:sym typeface="Poppins Light"/>
              </a:defRPr>
            </a:lvl6pPr>
            <a:lvl7pPr marL="3200400" lvl="6" indent="-330200">
              <a:spcBef>
                <a:spcPts val="0"/>
              </a:spcBef>
              <a:spcAft>
                <a:spcPts val="0"/>
              </a:spcAft>
              <a:buClr>
                <a:srgbClr val="CCCCCC"/>
              </a:buClr>
              <a:buSzPts val="1600"/>
              <a:buFont typeface="Poppins Light"/>
              <a:buChar char="●"/>
              <a:defRPr sz="1600">
                <a:solidFill>
                  <a:schemeClr val="dk1"/>
                </a:solidFill>
                <a:latin typeface="Poppins Light"/>
                <a:ea typeface="Poppins Light"/>
                <a:cs typeface="Poppins Light"/>
                <a:sym typeface="Poppins Light"/>
              </a:defRPr>
            </a:lvl7pPr>
            <a:lvl8pPr marL="3657600" lvl="7" indent="-330200">
              <a:spcBef>
                <a:spcPts val="0"/>
              </a:spcBef>
              <a:spcAft>
                <a:spcPts val="0"/>
              </a:spcAft>
              <a:buClr>
                <a:srgbClr val="CCCCCC"/>
              </a:buClr>
              <a:buSzPts val="1600"/>
              <a:buFont typeface="Poppins Light"/>
              <a:buChar char="○"/>
              <a:defRPr sz="1600">
                <a:solidFill>
                  <a:schemeClr val="dk1"/>
                </a:solidFill>
                <a:latin typeface="Poppins Light"/>
                <a:ea typeface="Poppins Light"/>
                <a:cs typeface="Poppins Light"/>
                <a:sym typeface="Poppins Light"/>
              </a:defRPr>
            </a:lvl8pPr>
            <a:lvl9pPr marL="4114800" lvl="8" indent="-330200">
              <a:spcBef>
                <a:spcPts val="0"/>
              </a:spcBef>
              <a:spcAft>
                <a:spcPts val="0"/>
              </a:spcAft>
              <a:buClr>
                <a:srgbClr val="CCCCCC"/>
              </a:buClr>
              <a:buSzPts val="1600"/>
              <a:buFont typeface="Poppins Light"/>
              <a:buChar char="■"/>
              <a:defRPr sz="1600">
                <a:solidFill>
                  <a:schemeClr val="dk1"/>
                </a:solidFill>
                <a:latin typeface="Poppins Light"/>
                <a:ea typeface="Poppins Light"/>
                <a:cs typeface="Poppins Light"/>
                <a:sym typeface="Poppins Light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0" r:id="rId2"/>
    <p:sldLayoutId id="2147483651" r:id="rId3"/>
    <p:sldLayoutId id="2147483652" r:id="rId4"/>
    <p:sldLayoutId id="2147483653" r:id="rId5"/>
    <p:sldLayoutId id="2147483658" r:id="rId6"/>
  </p:sldLayoutIdLst>
  <p:transition>
    <p:fade thruBlk="1"/>
  </p:transition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14"/>
          <p:cNvSpPr txBox="1">
            <a:spLocks noGrp="1"/>
          </p:cNvSpPr>
          <p:nvPr>
            <p:ph type="ctrTitle"/>
          </p:nvPr>
        </p:nvSpPr>
        <p:spPr>
          <a:xfrm>
            <a:off x="1981200" y="2495550"/>
            <a:ext cx="5867400" cy="1828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0" dirty="0" smtClean="0"/>
              <a:t>Tiba Fasta</a:t>
            </a:r>
            <a:r>
              <a:rPr lang="en" dirty="0" smtClean="0"/>
              <a:t/>
            </a:r>
            <a:br>
              <a:rPr lang="en" dirty="0" smtClean="0"/>
            </a:br>
            <a:r>
              <a:rPr lang="en" sz="2800" b="0" dirty="0" smtClean="0">
                <a:solidFill>
                  <a:srgbClr val="FFFF00"/>
                </a:solidFill>
              </a:rPr>
              <a:t>We promote acess to health information &amp; services.</a:t>
            </a:r>
            <a:endParaRPr sz="2800" b="0" dirty="0">
              <a:solidFill>
                <a:srgbClr val="FFFF00"/>
              </a:solidFill>
            </a:endParaRPr>
          </a:p>
        </p:txBody>
      </p:sp>
      <p:grpSp>
        <p:nvGrpSpPr>
          <p:cNvPr id="11" name="Google Shape;702;p39"/>
          <p:cNvGrpSpPr/>
          <p:nvPr/>
        </p:nvGrpSpPr>
        <p:grpSpPr>
          <a:xfrm>
            <a:off x="1295400" y="530868"/>
            <a:ext cx="965955" cy="1507482"/>
            <a:chOff x="1247825" y="5001950"/>
            <a:chExt cx="443300" cy="428675"/>
          </a:xfrm>
        </p:grpSpPr>
        <p:sp>
          <p:nvSpPr>
            <p:cNvPr id="12" name="Google Shape;703;p39"/>
            <p:cNvSpPr/>
            <p:nvPr/>
          </p:nvSpPr>
          <p:spPr>
            <a:xfrm>
              <a:off x="1247825" y="5168175"/>
              <a:ext cx="373875" cy="221650"/>
            </a:xfrm>
            <a:custGeom>
              <a:avLst/>
              <a:gdLst/>
              <a:ahLst/>
              <a:cxnLst/>
              <a:rect l="l" t="t" r="r" b="b"/>
              <a:pathLst>
                <a:path w="14955" h="8866" fill="none" extrusionOk="0">
                  <a:moveTo>
                    <a:pt x="12178" y="8865"/>
                  </a:moveTo>
                  <a:lnTo>
                    <a:pt x="12178" y="8865"/>
                  </a:lnTo>
                  <a:lnTo>
                    <a:pt x="12325" y="8841"/>
                  </a:lnTo>
                  <a:lnTo>
                    <a:pt x="12471" y="8792"/>
                  </a:lnTo>
                  <a:lnTo>
                    <a:pt x="12592" y="8695"/>
                  </a:lnTo>
                  <a:lnTo>
                    <a:pt x="12666" y="8573"/>
                  </a:lnTo>
                  <a:lnTo>
                    <a:pt x="12666" y="8573"/>
                  </a:lnTo>
                  <a:lnTo>
                    <a:pt x="12958" y="8037"/>
                  </a:lnTo>
                  <a:lnTo>
                    <a:pt x="13323" y="7331"/>
                  </a:lnTo>
                  <a:lnTo>
                    <a:pt x="13688" y="6454"/>
                  </a:lnTo>
                  <a:lnTo>
                    <a:pt x="13883" y="5991"/>
                  </a:lnTo>
                  <a:lnTo>
                    <a:pt x="14078" y="5480"/>
                  </a:lnTo>
                  <a:lnTo>
                    <a:pt x="14249" y="4944"/>
                  </a:lnTo>
                  <a:lnTo>
                    <a:pt x="14419" y="4360"/>
                  </a:lnTo>
                  <a:lnTo>
                    <a:pt x="14565" y="3775"/>
                  </a:lnTo>
                  <a:lnTo>
                    <a:pt x="14711" y="3166"/>
                  </a:lnTo>
                  <a:lnTo>
                    <a:pt x="14809" y="2533"/>
                  </a:lnTo>
                  <a:lnTo>
                    <a:pt x="14882" y="1875"/>
                  </a:lnTo>
                  <a:lnTo>
                    <a:pt x="14931" y="1218"/>
                  </a:lnTo>
                  <a:lnTo>
                    <a:pt x="14955" y="536"/>
                  </a:lnTo>
                  <a:lnTo>
                    <a:pt x="14955" y="536"/>
                  </a:lnTo>
                  <a:lnTo>
                    <a:pt x="14955" y="438"/>
                  </a:lnTo>
                  <a:lnTo>
                    <a:pt x="14906" y="341"/>
                  </a:lnTo>
                  <a:lnTo>
                    <a:pt x="14857" y="244"/>
                  </a:lnTo>
                  <a:lnTo>
                    <a:pt x="14809" y="146"/>
                  </a:lnTo>
                  <a:lnTo>
                    <a:pt x="14711" y="97"/>
                  </a:lnTo>
                  <a:lnTo>
                    <a:pt x="14614" y="24"/>
                  </a:lnTo>
                  <a:lnTo>
                    <a:pt x="14516" y="0"/>
                  </a:lnTo>
                  <a:lnTo>
                    <a:pt x="14395" y="0"/>
                  </a:lnTo>
                  <a:lnTo>
                    <a:pt x="3338" y="0"/>
                  </a:lnTo>
                  <a:lnTo>
                    <a:pt x="3338" y="0"/>
                  </a:lnTo>
                  <a:lnTo>
                    <a:pt x="3216" y="0"/>
                  </a:lnTo>
                  <a:lnTo>
                    <a:pt x="3118" y="24"/>
                  </a:lnTo>
                  <a:lnTo>
                    <a:pt x="3021" y="97"/>
                  </a:lnTo>
                  <a:lnTo>
                    <a:pt x="2924" y="146"/>
                  </a:lnTo>
                  <a:lnTo>
                    <a:pt x="2875" y="244"/>
                  </a:lnTo>
                  <a:lnTo>
                    <a:pt x="2826" y="341"/>
                  </a:lnTo>
                  <a:lnTo>
                    <a:pt x="2777" y="438"/>
                  </a:lnTo>
                  <a:lnTo>
                    <a:pt x="2777" y="536"/>
                  </a:lnTo>
                  <a:lnTo>
                    <a:pt x="2777" y="536"/>
                  </a:lnTo>
                  <a:lnTo>
                    <a:pt x="2777" y="706"/>
                  </a:lnTo>
                  <a:lnTo>
                    <a:pt x="2777" y="706"/>
                  </a:lnTo>
                  <a:lnTo>
                    <a:pt x="2558" y="633"/>
                  </a:lnTo>
                  <a:lnTo>
                    <a:pt x="2363" y="585"/>
                  </a:lnTo>
                  <a:lnTo>
                    <a:pt x="2144" y="560"/>
                  </a:lnTo>
                  <a:lnTo>
                    <a:pt x="1949" y="536"/>
                  </a:lnTo>
                  <a:lnTo>
                    <a:pt x="1949" y="536"/>
                  </a:lnTo>
                  <a:lnTo>
                    <a:pt x="1755" y="560"/>
                  </a:lnTo>
                  <a:lnTo>
                    <a:pt x="1560" y="585"/>
                  </a:lnTo>
                  <a:lnTo>
                    <a:pt x="1365" y="633"/>
                  </a:lnTo>
                  <a:lnTo>
                    <a:pt x="1194" y="706"/>
                  </a:lnTo>
                  <a:lnTo>
                    <a:pt x="1024" y="779"/>
                  </a:lnTo>
                  <a:lnTo>
                    <a:pt x="853" y="877"/>
                  </a:lnTo>
                  <a:lnTo>
                    <a:pt x="707" y="999"/>
                  </a:lnTo>
                  <a:lnTo>
                    <a:pt x="561" y="1120"/>
                  </a:lnTo>
                  <a:lnTo>
                    <a:pt x="439" y="1242"/>
                  </a:lnTo>
                  <a:lnTo>
                    <a:pt x="342" y="1413"/>
                  </a:lnTo>
                  <a:lnTo>
                    <a:pt x="244" y="1559"/>
                  </a:lnTo>
                  <a:lnTo>
                    <a:pt x="147" y="1729"/>
                  </a:lnTo>
                  <a:lnTo>
                    <a:pt x="98" y="1900"/>
                  </a:lnTo>
                  <a:lnTo>
                    <a:pt x="50" y="2095"/>
                  </a:lnTo>
                  <a:lnTo>
                    <a:pt x="1" y="2289"/>
                  </a:lnTo>
                  <a:lnTo>
                    <a:pt x="1" y="2484"/>
                  </a:lnTo>
                  <a:lnTo>
                    <a:pt x="1" y="2484"/>
                  </a:lnTo>
                  <a:lnTo>
                    <a:pt x="25" y="2850"/>
                  </a:lnTo>
                  <a:lnTo>
                    <a:pt x="98" y="3191"/>
                  </a:lnTo>
                  <a:lnTo>
                    <a:pt x="220" y="3556"/>
                  </a:lnTo>
                  <a:lnTo>
                    <a:pt x="366" y="3872"/>
                  </a:lnTo>
                  <a:lnTo>
                    <a:pt x="561" y="4213"/>
                  </a:lnTo>
                  <a:lnTo>
                    <a:pt x="780" y="4530"/>
                  </a:lnTo>
                  <a:lnTo>
                    <a:pt x="1024" y="4822"/>
                  </a:lnTo>
                  <a:lnTo>
                    <a:pt x="1292" y="5090"/>
                  </a:lnTo>
                  <a:lnTo>
                    <a:pt x="1584" y="5334"/>
                  </a:lnTo>
                  <a:lnTo>
                    <a:pt x="1901" y="5577"/>
                  </a:lnTo>
                  <a:lnTo>
                    <a:pt x="2242" y="5772"/>
                  </a:lnTo>
                  <a:lnTo>
                    <a:pt x="2583" y="5943"/>
                  </a:lnTo>
                  <a:lnTo>
                    <a:pt x="2924" y="6089"/>
                  </a:lnTo>
                  <a:lnTo>
                    <a:pt x="3265" y="6186"/>
                  </a:lnTo>
                  <a:lnTo>
                    <a:pt x="3605" y="6259"/>
                  </a:lnTo>
                  <a:lnTo>
                    <a:pt x="3946" y="6284"/>
                  </a:lnTo>
                  <a:lnTo>
                    <a:pt x="3946" y="6284"/>
                  </a:lnTo>
                  <a:lnTo>
                    <a:pt x="4068" y="6625"/>
                  </a:lnTo>
                  <a:lnTo>
                    <a:pt x="4214" y="6941"/>
                  </a:lnTo>
                  <a:lnTo>
                    <a:pt x="4507" y="7574"/>
                  </a:lnTo>
                  <a:lnTo>
                    <a:pt x="4799" y="8110"/>
                  </a:lnTo>
                  <a:lnTo>
                    <a:pt x="5067" y="8573"/>
                  </a:lnTo>
                  <a:lnTo>
                    <a:pt x="5067" y="8573"/>
                  </a:lnTo>
                  <a:lnTo>
                    <a:pt x="5140" y="8695"/>
                  </a:lnTo>
                  <a:lnTo>
                    <a:pt x="5262" y="8792"/>
                  </a:lnTo>
                  <a:lnTo>
                    <a:pt x="5408" y="8841"/>
                  </a:lnTo>
                  <a:lnTo>
                    <a:pt x="5554" y="8865"/>
                  </a:lnTo>
                </a:path>
              </a:pathLst>
            </a:custGeom>
            <a:noFill/>
            <a:ln w="12175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" name="Google Shape;704;p39"/>
            <p:cNvSpPr/>
            <p:nvPr/>
          </p:nvSpPr>
          <p:spPr>
            <a:xfrm>
              <a:off x="1275850" y="5209575"/>
              <a:ext cx="60900" cy="87075"/>
            </a:xfrm>
            <a:custGeom>
              <a:avLst/>
              <a:gdLst/>
              <a:ahLst/>
              <a:cxnLst/>
              <a:rect l="l" t="t" r="r" b="b"/>
              <a:pathLst>
                <a:path w="2436" h="3483" fill="none" extrusionOk="0">
                  <a:moveTo>
                    <a:pt x="0" y="828"/>
                  </a:moveTo>
                  <a:lnTo>
                    <a:pt x="0" y="828"/>
                  </a:lnTo>
                  <a:lnTo>
                    <a:pt x="0" y="658"/>
                  </a:lnTo>
                  <a:lnTo>
                    <a:pt x="49" y="512"/>
                  </a:lnTo>
                  <a:lnTo>
                    <a:pt x="122" y="366"/>
                  </a:lnTo>
                  <a:lnTo>
                    <a:pt x="244" y="244"/>
                  </a:lnTo>
                  <a:lnTo>
                    <a:pt x="366" y="146"/>
                  </a:lnTo>
                  <a:lnTo>
                    <a:pt x="487" y="73"/>
                  </a:lnTo>
                  <a:lnTo>
                    <a:pt x="658" y="25"/>
                  </a:lnTo>
                  <a:lnTo>
                    <a:pt x="828" y="0"/>
                  </a:lnTo>
                  <a:lnTo>
                    <a:pt x="828" y="0"/>
                  </a:lnTo>
                  <a:lnTo>
                    <a:pt x="950" y="0"/>
                  </a:lnTo>
                  <a:lnTo>
                    <a:pt x="1072" y="25"/>
                  </a:lnTo>
                  <a:lnTo>
                    <a:pt x="1340" y="122"/>
                  </a:lnTo>
                  <a:lnTo>
                    <a:pt x="1559" y="268"/>
                  </a:lnTo>
                  <a:lnTo>
                    <a:pt x="1754" y="414"/>
                  </a:lnTo>
                  <a:lnTo>
                    <a:pt x="1754" y="414"/>
                  </a:lnTo>
                  <a:lnTo>
                    <a:pt x="1803" y="780"/>
                  </a:lnTo>
                  <a:lnTo>
                    <a:pt x="1876" y="1169"/>
                  </a:lnTo>
                  <a:lnTo>
                    <a:pt x="2046" y="1997"/>
                  </a:lnTo>
                  <a:lnTo>
                    <a:pt x="2265" y="2801"/>
                  </a:lnTo>
                  <a:lnTo>
                    <a:pt x="2436" y="3483"/>
                  </a:lnTo>
                  <a:lnTo>
                    <a:pt x="2436" y="3483"/>
                  </a:lnTo>
                  <a:lnTo>
                    <a:pt x="2241" y="3434"/>
                  </a:lnTo>
                  <a:lnTo>
                    <a:pt x="2022" y="3361"/>
                  </a:lnTo>
                  <a:lnTo>
                    <a:pt x="1827" y="3264"/>
                  </a:lnTo>
                  <a:lnTo>
                    <a:pt x="1608" y="3142"/>
                  </a:lnTo>
                  <a:lnTo>
                    <a:pt x="1413" y="3020"/>
                  </a:lnTo>
                  <a:lnTo>
                    <a:pt x="1194" y="2874"/>
                  </a:lnTo>
                  <a:lnTo>
                    <a:pt x="999" y="2704"/>
                  </a:lnTo>
                  <a:lnTo>
                    <a:pt x="804" y="2533"/>
                  </a:lnTo>
                  <a:lnTo>
                    <a:pt x="634" y="2338"/>
                  </a:lnTo>
                  <a:lnTo>
                    <a:pt x="487" y="2143"/>
                  </a:lnTo>
                  <a:lnTo>
                    <a:pt x="341" y="1924"/>
                  </a:lnTo>
                  <a:lnTo>
                    <a:pt x="219" y="1729"/>
                  </a:lnTo>
                  <a:lnTo>
                    <a:pt x="122" y="1510"/>
                  </a:lnTo>
                  <a:lnTo>
                    <a:pt x="49" y="1267"/>
                  </a:lnTo>
                  <a:lnTo>
                    <a:pt x="0" y="1047"/>
                  </a:lnTo>
                  <a:lnTo>
                    <a:pt x="0" y="828"/>
                  </a:lnTo>
                  <a:lnTo>
                    <a:pt x="0" y="828"/>
                  </a:lnTo>
                </a:path>
              </a:pathLst>
            </a:custGeom>
            <a:noFill/>
            <a:ln w="12175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" name="Google Shape;705;p39"/>
            <p:cNvSpPr/>
            <p:nvPr/>
          </p:nvSpPr>
          <p:spPr>
            <a:xfrm>
              <a:off x="1247825" y="5391625"/>
              <a:ext cx="443300" cy="39000"/>
            </a:xfrm>
            <a:custGeom>
              <a:avLst/>
              <a:gdLst/>
              <a:ahLst/>
              <a:cxnLst/>
              <a:rect l="l" t="t" r="r" b="b"/>
              <a:pathLst>
                <a:path w="17732" h="1560" fill="none" extrusionOk="0">
                  <a:moveTo>
                    <a:pt x="16611" y="1559"/>
                  </a:moveTo>
                  <a:lnTo>
                    <a:pt x="1121" y="1559"/>
                  </a:lnTo>
                  <a:lnTo>
                    <a:pt x="1121" y="1559"/>
                  </a:lnTo>
                  <a:lnTo>
                    <a:pt x="1000" y="1535"/>
                  </a:lnTo>
                  <a:lnTo>
                    <a:pt x="878" y="1510"/>
                  </a:lnTo>
                  <a:lnTo>
                    <a:pt x="780" y="1462"/>
                  </a:lnTo>
                  <a:lnTo>
                    <a:pt x="683" y="1389"/>
                  </a:lnTo>
                  <a:lnTo>
                    <a:pt x="488" y="1218"/>
                  </a:lnTo>
                  <a:lnTo>
                    <a:pt x="318" y="999"/>
                  </a:lnTo>
                  <a:lnTo>
                    <a:pt x="196" y="755"/>
                  </a:lnTo>
                  <a:lnTo>
                    <a:pt x="98" y="487"/>
                  </a:lnTo>
                  <a:lnTo>
                    <a:pt x="25" y="244"/>
                  </a:lnTo>
                  <a:lnTo>
                    <a:pt x="1" y="0"/>
                  </a:lnTo>
                  <a:lnTo>
                    <a:pt x="17731" y="0"/>
                  </a:lnTo>
                  <a:lnTo>
                    <a:pt x="17731" y="0"/>
                  </a:lnTo>
                  <a:lnTo>
                    <a:pt x="17707" y="244"/>
                  </a:lnTo>
                  <a:lnTo>
                    <a:pt x="17634" y="487"/>
                  </a:lnTo>
                  <a:lnTo>
                    <a:pt x="17537" y="755"/>
                  </a:lnTo>
                  <a:lnTo>
                    <a:pt x="17415" y="999"/>
                  </a:lnTo>
                  <a:lnTo>
                    <a:pt x="17244" y="1218"/>
                  </a:lnTo>
                  <a:lnTo>
                    <a:pt x="17049" y="1389"/>
                  </a:lnTo>
                  <a:lnTo>
                    <a:pt x="16952" y="1462"/>
                  </a:lnTo>
                  <a:lnTo>
                    <a:pt x="16855" y="1510"/>
                  </a:lnTo>
                  <a:lnTo>
                    <a:pt x="16733" y="1535"/>
                  </a:lnTo>
                  <a:lnTo>
                    <a:pt x="16611" y="1559"/>
                  </a:lnTo>
                  <a:lnTo>
                    <a:pt x="16611" y="1559"/>
                  </a:lnTo>
                  <a:close/>
                </a:path>
              </a:pathLst>
            </a:custGeom>
            <a:noFill/>
            <a:ln w="12175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" name="Google Shape;706;p39"/>
            <p:cNvSpPr/>
            <p:nvPr/>
          </p:nvSpPr>
          <p:spPr>
            <a:xfrm>
              <a:off x="1454850" y="5001950"/>
              <a:ext cx="17075" cy="114475"/>
            </a:xfrm>
            <a:custGeom>
              <a:avLst/>
              <a:gdLst/>
              <a:ahLst/>
              <a:cxnLst/>
              <a:rect l="l" t="t" r="r" b="b"/>
              <a:pathLst>
                <a:path w="683" h="4579" fill="none" extrusionOk="0">
                  <a:moveTo>
                    <a:pt x="683" y="0"/>
                  </a:moveTo>
                  <a:lnTo>
                    <a:pt x="683" y="0"/>
                  </a:lnTo>
                  <a:lnTo>
                    <a:pt x="658" y="171"/>
                  </a:lnTo>
                  <a:lnTo>
                    <a:pt x="610" y="317"/>
                  </a:lnTo>
                  <a:lnTo>
                    <a:pt x="512" y="439"/>
                  </a:lnTo>
                  <a:lnTo>
                    <a:pt x="415" y="585"/>
                  </a:lnTo>
                  <a:lnTo>
                    <a:pt x="415" y="585"/>
                  </a:lnTo>
                  <a:lnTo>
                    <a:pt x="269" y="731"/>
                  </a:lnTo>
                  <a:lnTo>
                    <a:pt x="147" y="950"/>
                  </a:lnTo>
                  <a:lnTo>
                    <a:pt x="74" y="1072"/>
                  </a:lnTo>
                  <a:lnTo>
                    <a:pt x="49" y="1194"/>
                  </a:lnTo>
                  <a:lnTo>
                    <a:pt x="1" y="1364"/>
                  </a:lnTo>
                  <a:lnTo>
                    <a:pt x="1" y="1535"/>
                  </a:lnTo>
                  <a:lnTo>
                    <a:pt x="1" y="1535"/>
                  </a:lnTo>
                  <a:lnTo>
                    <a:pt x="1" y="1705"/>
                  </a:lnTo>
                  <a:lnTo>
                    <a:pt x="49" y="1851"/>
                  </a:lnTo>
                  <a:lnTo>
                    <a:pt x="74" y="1997"/>
                  </a:lnTo>
                  <a:lnTo>
                    <a:pt x="147" y="2095"/>
                  </a:lnTo>
                  <a:lnTo>
                    <a:pt x="269" y="2314"/>
                  </a:lnTo>
                  <a:lnTo>
                    <a:pt x="415" y="2484"/>
                  </a:lnTo>
                  <a:lnTo>
                    <a:pt x="415" y="2484"/>
                  </a:lnTo>
                  <a:lnTo>
                    <a:pt x="512" y="2606"/>
                  </a:lnTo>
                  <a:lnTo>
                    <a:pt x="610" y="2728"/>
                  </a:lnTo>
                  <a:lnTo>
                    <a:pt x="658" y="2874"/>
                  </a:lnTo>
                  <a:lnTo>
                    <a:pt x="683" y="3045"/>
                  </a:lnTo>
                  <a:lnTo>
                    <a:pt x="683" y="3045"/>
                  </a:lnTo>
                  <a:lnTo>
                    <a:pt x="658" y="3239"/>
                  </a:lnTo>
                  <a:lnTo>
                    <a:pt x="610" y="3385"/>
                  </a:lnTo>
                  <a:lnTo>
                    <a:pt x="512" y="3507"/>
                  </a:lnTo>
                  <a:lnTo>
                    <a:pt x="415" y="3629"/>
                  </a:lnTo>
                  <a:lnTo>
                    <a:pt x="415" y="3629"/>
                  </a:lnTo>
                  <a:lnTo>
                    <a:pt x="269" y="3800"/>
                  </a:lnTo>
                  <a:lnTo>
                    <a:pt x="147" y="3994"/>
                  </a:lnTo>
                  <a:lnTo>
                    <a:pt x="74" y="4116"/>
                  </a:lnTo>
                  <a:lnTo>
                    <a:pt x="49" y="4262"/>
                  </a:lnTo>
                  <a:lnTo>
                    <a:pt x="1" y="4408"/>
                  </a:lnTo>
                  <a:lnTo>
                    <a:pt x="1" y="4579"/>
                  </a:lnTo>
                </a:path>
              </a:pathLst>
            </a:custGeom>
            <a:noFill/>
            <a:ln w="12175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" name="Google Shape;707;p39"/>
            <p:cNvSpPr/>
            <p:nvPr/>
          </p:nvSpPr>
          <p:spPr>
            <a:xfrm>
              <a:off x="1411025" y="5001950"/>
              <a:ext cx="17075" cy="114475"/>
            </a:xfrm>
            <a:custGeom>
              <a:avLst/>
              <a:gdLst/>
              <a:ahLst/>
              <a:cxnLst/>
              <a:rect l="l" t="t" r="r" b="b"/>
              <a:pathLst>
                <a:path w="683" h="4579" fill="none" extrusionOk="0">
                  <a:moveTo>
                    <a:pt x="682" y="0"/>
                  </a:moveTo>
                  <a:lnTo>
                    <a:pt x="682" y="0"/>
                  </a:lnTo>
                  <a:lnTo>
                    <a:pt x="658" y="171"/>
                  </a:lnTo>
                  <a:lnTo>
                    <a:pt x="609" y="317"/>
                  </a:lnTo>
                  <a:lnTo>
                    <a:pt x="536" y="439"/>
                  </a:lnTo>
                  <a:lnTo>
                    <a:pt x="414" y="585"/>
                  </a:lnTo>
                  <a:lnTo>
                    <a:pt x="414" y="585"/>
                  </a:lnTo>
                  <a:lnTo>
                    <a:pt x="268" y="731"/>
                  </a:lnTo>
                  <a:lnTo>
                    <a:pt x="146" y="950"/>
                  </a:lnTo>
                  <a:lnTo>
                    <a:pt x="97" y="1072"/>
                  </a:lnTo>
                  <a:lnTo>
                    <a:pt x="49" y="1194"/>
                  </a:lnTo>
                  <a:lnTo>
                    <a:pt x="24" y="1364"/>
                  </a:lnTo>
                  <a:lnTo>
                    <a:pt x="0" y="1535"/>
                  </a:lnTo>
                  <a:lnTo>
                    <a:pt x="0" y="1535"/>
                  </a:lnTo>
                  <a:lnTo>
                    <a:pt x="24" y="1705"/>
                  </a:lnTo>
                  <a:lnTo>
                    <a:pt x="49" y="1851"/>
                  </a:lnTo>
                  <a:lnTo>
                    <a:pt x="97" y="1997"/>
                  </a:lnTo>
                  <a:lnTo>
                    <a:pt x="146" y="2095"/>
                  </a:lnTo>
                  <a:lnTo>
                    <a:pt x="268" y="2314"/>
                  </a:lnTo>
                  <a:lnTo>
                    <a:pt x="414" y="2484"/>
                  </a:lnTo>
                  <a:lnTo>
                    <a:pt x="414" y="2484"/>
                  </a:lnTo>
                  <a:lnTo>
                    <a:pt x="536" y="2606"/>
                  </a:lnTo>
                  <a:lnTo>
                    <a:pt x="609" y="2728"/>
                  </a:lnTo>
                  <a:lnTo>
                    <a:pt x="658" y="2874"/>
                  </a:lnTo>
                  <a:lnTo>
                    <a:pt x="682" y="3045"/>
                  </a:lnTo>
                  <a:lnTo>
                    <a:pt x="682" y="3045"/>
                  </a:lnTo>
                  <a:lnTo>
                    <a:pt x="658" y="3239"/>
                  </a:lnTo>
                  <a:lnTo>
                    <a:pt x="609" y="3385"/>
                  </a:lnTo>
                  <a:lnTo>
                    <a:pt x="536" y="3507"/>
                  </a:lnTo>
                  <a:lnTo>
                    <a:pt x="414" y="3629"/>
                  </a:lnTo>
                  <a:lnTo>
                    <a:pt x="414" y="3629"/>
                  </a:lnTo>
                  <a:lnTo>
                    <a:pt x="268" y="3800"/>
                  </a:lnTo>
                  <a:lnTo>
                    <a:pt x="146" y="3994"/>
                  </a:lnTo>
                  <a:lnTo>
                    <a:pt x="97" y="4116"/>
                  </a:lnTo>
                  <a:lnTo>
                    <a:pt x="49" y="4262"/>
                  </a:lnTo>
                  <a:lnTo>
                    <a:pt x="24" y="4408"/>
                  </a:lnTo>
                  <a:lnTo>
                    <a:pt x="0" y="4579"/>
                  </a:lnTo>
                </a:path>
              </a:pathLst>
            </a:custGeom>
            <a:noFill/>
            <a:ln w="12175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708;p39"/>
            <p:cNvSpPr/>
            <p:nvPr/>
          </p:nvSpPr>
          <p:spPr>
            <a:xfrm>
              <a:off x="1498700" y="5001950"/>
              <a:ext cx="16450" cy="114475"/>
            </a:xfrm>
            <a:custGeom>
              <a:avLst/>
              <a:gdLst/>
              <a:ahLst/>
              <a:cxnLst/>
              <a:rect l="l" t="t" r="r" b="b"/>
              <a:pathLst>
                <a:path w="658" h="4579" fill="none" extrusionOk="0">
                  <a:moveTo>
                    <a:pt x="658" y="0"/>
                  </a:moveTo>
                  <a:lnTo>
                    <a:pt x="658" y="0"/>
                  </a:lnTo>
                  <a:lnTo>
                    <a:pt x="658" y="171"/>
                  </a:lnTo>
                  <a:lnTo>
                    <a:pt x="585" y="317"/>
                  </a:lnTo>
                  <a:lnTo>
                    <a:pt x="512" y="439"/>
                  </a:lnTo>
                  <a:lnTo>
                    <a:pt x="390" y="585"/>
                  </a:lnTo>
                  <a:lnTo>
                    <a:pt x="390" y="585"/>
                  </a:lnTo>
                  <a:lnTo>
                    <a:pt x="268" y="731"/>
                  </a:lnTo>
                  <a:lnTo>
                    <a:pt x="122" y="950"/>
                  </a:lnTo>
                  <a:lnTo>
                    <a:pt x="73" y="1072"/>
                  </a:lnTo>
                  <a:lnTo>
                    <a:pt x="25" y="1194"/>
                  </a:lnTo>
                  <a:lnTo>
                    <a:pt x="0" y="1364"/>
                  </a:lnTo>
                  <a:lnTo>
                    <a:pt x="0" y="1535"/>
                  </a:lnTo>
                  <a:lnTo>
                    <a:pt x="0" y="1535"/>
                  </a:lnTo>
                  <a:lnTo>
                    <a:pt x="0" y="1705"/>
                  </a:lnTo>
                  <a:lnTo>
                    <a:pt x="25" y="1851"/>
                  </a:lnTo>
                  <a:lnTo>
                    <a:pt x="73" y="1997"/>
                  </a:lnTo>
                  <a:lnTo>
                    <a:pt x="122" y="2095"/>
                  </a:lnTo>
                  <a:lnTo>
                    <a:pt x="268" y="2314"/>
                  </a:lnTo>
                  <a:lnTo>
                    <a:pt x="390" y="2484"/>
                  </a:lnTo>
                  <a:lnTo>
                    <a:pt x="390" y="2484"/>
                  </a:lnTo>
                  <a:lnTo>
                    <a:pt x="512" y="2606"/>
                  </a:lnTo>
                  <a:lnTo>
                    <a:pt x="585" y="2728"/>
                  </a:lnTo>
                  <a:lnTo>
                    <a:pt x="658" y="2874"/>
                  </a:lnTo>
                  <a:lnTo>
                    <a:pt x="658" y="3045"/>
                  </a:lnTo>
                  <a:lnTo>
                    <a:pt x="658" y="3045"/>
                  </a:lnTo>
                  <a:lnTo>
                    <a:pt x="658" y="3239"/>
                  </a:lnTo>
                  <a:lnTo>
                    <a:pt x="585" y="3385"/>
                  </a:lnTo>
                  <a:lnTo>
                    <a:pt x="512" y="3507"/>
                  </a:lnTo>
                  <a:lnTo>
                    <a:pt x="390" y="3629"/>
                  </a:lnTo>
                  <a:lnTo>
                    <a:pt x="390" y="3629"/>
                  </a:lnTo>
                  <a:lnTo>
                    <a:pt x="268" y="3800"/>
                  </a:lnTo>
                  <a:lnTo>
                    <a:pt x="122" y="3994"/>
                  </a:lnTo>
                  <a:lnTo>
                    <a:pt x="73" y="4116"/>
                  </a:lnTo>
                  <a:lnTo>
                    <a:pt x="25" y="4262"/>
                  </a:lnTo>
                  <a:lnTo>
                    <a:pt x="0" y="4408"/>
                  </a:lnTo>
                  <a:lnTo>
                    <a:pt x="0" y="4579"/>
                  </a:lnTo>
                </a:path>
              </a:pathLst>
            </a:custGeom>
            <a:noFill/>
            <a:ln w="12175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4" name="Rectangle 3"/>
          <p:cNvSpPr/>
          <p:nvPr/>
        </p:nvSpPr>
        <p:spPr>
          <a:xfrm>
            <a:off x="76200" y="3562350"/>
            <a:ext cx="421332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 smtClean="0">
                <a:latin typeface="Bradley Hand ITC" panose="03070402050302030203" pitchFamily="66" charset="0"/>
              </a:rPr>
              <a:t> </a:t>
            </a:r>
            <a:endParaRPr lang="en-US" sz="1800" b="1" dirty="0">
              <a:latin typeface="Bradley Hand ITC" panose="03070402050302030203" pitchFamily="66" charset="0"/>
            </a:endParaRPr>
          </a:p>
        </p:txBody>
      </p:sp>
      <p:pic>
        <p:nvPicPr>
          <p:cNvPr id="1026" name="Picture 2" descr="C:\Users\KUCHENGO\Downloads\Logo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285750"/>
            <a:ext cx="2209800" cy="1523999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0" name="Google Shape;290;p26"/>
          <p:cNvSpPr txBox="1">
            <a:spLocks noGrp="1"/>
          </p:cNvSpPr>
          <p:nvPr>
            <p:ph type="title"/>
          </p:nvPr>
        </p:nvSpPr>
        <p:spPr>
          <a:xfrm>
            <a:off x="457200" y="438150"/>
            <a:ext cx="8305800" cy="609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lvl="0"/>
            <a:r>
              <a:rPr lang="en" dirty="0"/>
              <a:t> </a:t>
            </a:r>
            <a:r>
              <a:rPr lang="en" dirty="0" smtClean="0"/>
              <a:t>                     What </a:t>
            </a:r>
            <a:r>
              <a:rPr lang="en" dirty="0"/>
              <a:t>we need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0" y="1200150"/>
            <a:ext cx="8458200" cy="3505200"/>
          </a:xfrm>
        </p:spPr>
        <p:txBody>
          <a:bodyPr/>
          <a:lstStyle/>
          <a:p>
            <a:pPr marL="422910" indent="-285750">
              <a:buFont typeface="Wingdings" panose="05000000000000000000" pitchFamily="2" charset="2"/>
              <a:buChar char="q"/>
            </a:pPr>
            <a:r>
              <a:rPr lang="en-US" dirty="0" smtClean="0"/>
              <a:t> </a:t>
            </a:r>
            <a:r>
              <a:rPr lang="en-US" sz="2400" dirty="0"/>
              <a:t>USD </a:t>
            </a:r>
            <a:r>
              <a:rPr lang="en-US" sz="2400" dirty="0" smtClean="0"/>
              <a:t>35,000:</a:t>
            </a:r>
          </a:p>
          <a:p>
            <a:pPr marL="422910" indent="-285750">
              <a:buFont typeface="Wingdings" panose="05000000000000000000" pitchFamily="2" charset="2"/>
              <a:buChar char="q"/>
            </a:pPr>
            <a:r>
              <a:rPr lang="en-US" sz="2400" dirty="0" smtClean="0"/>
              <a:t> Website creation  USD 5,000</a:t>
            </a:r>
          </a:p>
          <a:p>
            <a:pPr marL="422910" indent="-285750">
              <a:buFont typeface="Wingdings" panose="05000000000000000000" pitchFamily="2" charset="2"/>
              <a:buChar char="q"/>
            </a:pPr>
            <a:r>
              <a:rPr lang="en-US" sz="2400" dirty="0" smtClean="0"/>
              <a:t>Content creation  USD 20,000</a:t>
            </a:r>
          </a:p>
          <a:p>
            <a:pPr marL="422910" indent="-285750">
              <a:buFont typeface="Wingdings" panose="05000000000000000000" pitchFamily="2" charset="2"/>
              <a:buChar char="q"/>
            </a:pPr>
            <a:r>
              <a:rPr lang="en-US" sz="2400" dirty="0" smtClean="0"/>
              <a:t>Mobile App creation USD 5,000</a:t>
            </a:r>
          </a:p>
          <a:p>
            <a:pPr marL="422910" indent="-285750">
              <a:buFont typeface="Wingdings" panose="05000000000000000000" pitchFamily="2" charset="2"/>
              <a:buChar char="q"/>
            </a:pPr>
            <a:r>
              <a:rPr lang="en-US" sz="2400" dirty="0" smtClean="0"/>
              <a:t>Branding &amp; Marketing USD 5,000</a:t>
            </a:r>
            <a:endParaRPr lang="en-US" sz="2400" dirty="0"/>
          </a:p>
          <a:p>
            <a:pPr marL="137160" indent="0">
              <a:buNone/>
            </a:pPr>
            <a:r>
              <a:rPr lang="en-US" dirty="0"/>
              <a:t>                             </a:t>
            </a:r>
          </a:p>
          <a:p>
            <a:pPr marL="137160" indent="0">
              <a:buNone/>
            </a:pPr>
            <a:r>
              <a:rPr lang="en-US" dirty="0"/>
              <a:t>  </a:t>
            </a:r>
            <a:r>
              <a:rPr lang="en-US" sz="4000" dirty="0">
                <a:solidFill>
                  <a:srgbClr val="FF0000"/>
                </a:solidFill>
              </a:rPr>
              <a:t>Total USD </a:t>
            </a:r>
            <a:r>
              <a:rPr lang="en-US" sz="4000" dirty="0" smtClean="0">
                <a:solidFill>
                  <a:srgbClr val="FF0000"/>
                </a:solidFill>
              </a:rPr>
              <a:t>35,000 </a:t>
            </a:r>
            <a:endParaRPr lang="en-US" sz="4000" dirty="0">
              <a:solidFill>
                <a:srgbClr val="FF0000"/>
              </a:solidFill>
            </a:endParaRPr>
          </a:p>
          <a:p>
            <a:endParaRPr lang="en-US" dirty="0"/>
          </a:p>
        </p:txBody>
      </p:sp>
      <p:sp>
        <p:nvSpPr>
          <p:cNvPr id="291" name="Google Shape;291;p26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t>10</a:t>
            </a:fld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p16"/>
          <p:cNvSpPr txBox="1">
            <a:spLocks noGrp="1"/>
          </p:cNvSpPr>
          <p:nvPr>
            <p:ph type="ctrTitle" idx="4294967295"/>
          </p:nvPr>
        </p:nvSpPr>
        <p:spPr>
          <a:xfrm>
            <a:off x="152400" y="514350"/>
            <a:ext cx="4977561" cy="94892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6000" dirty="0" smtClean="0"/>
              <a:t>   Problem</a:t>
            </a:r>
            <a:endParaRPr sz="6000" dirty="0"/>
          </a:p>
        </p:txBody>
      </p:sp>
      <p:sp>
        <p:nvSpPr>
          <p:cNvPr id="168" name="Google Shape;168;p16"/>
          <p:cNvSpPr txBox="1">
            <a:spLocks noGrp="1"/>
          </p:cNvSpPr>
          <p:nvPr>
            <p:ph type="subTitle" idx="4294967295"/>
          </p:nvPr>
        </p:nvSpPr>
        <p:spPr>
          <a:xfrm>
            <a:off x="76200" y="1200150"/>
            <a:ext cx="8229600" cy="386715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27000" indent="0">
              <a:buNone/>
            </a:pPr>
            <a:r>
              <a:rPr lang="en-US" sz="2800" dirty="0" smtClean="0"/>
              <a:t>             WHO 2016: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2800" dirty="0" smtClean="0"/>
              <a:t>20</a:t>
            </a:r>
            <a:r>
              <a:rPr lang="en-US" sz="2800" dirty="0" smtClean="0"/>
              <a:t> </a:t>
            </a:r>
            <a:r>
              <a:rPr lang="en-US" sz="2800" dirty="0" smtClean="0"/>
              <a:t>Women </a:t>
            </a:r>
            <a:r>
              <a:rPr lang="en-US" sz="2800" dirty="0" smtClean="0"/>
              <a:t>die every day </a:t>
            </a:r>
            <a:r>
              <a:rPr lang="en-US" sz="2800" dirty="0" smtClean="0"/>
              <a:t>in Tanzania.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2800" dirty="0" smtClean="0"/>
              <a:t>4</a:t>
            </a:r>
            <a:r>
              <a:rPr lang="en-US" sz="2800" dirty="0" smtClean="0"/>
              <a:t>3</a:t>
            </a:r>
            <a:r>
              <a:rPr lang="en-US" sz="2800" dirty="0" smtClean="0"/>
              <a:t>0 </a:t>
            </a:r>
            <a:r>
              <a:rPr lang="en-US" sz="2800" dirty="0" smtClean="0"/>
              <a:t>Children </a:t>
            </a:r>
            <a:r>
              <a:rPr lang="en-US" sz="2800" smtClean="0"/>
              <a:t>die everyday </a:t>
            </a:r>
            <a:r>
              <a:rPr lang="en-US" sz="2800" dirty="0" smtClean="0"/>
              <a:t>in Tanzania.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2800" dirty="0" smtClean="0"/>
              <a:t>Tanzania has the 10</a:t>
            </a:r>
            <a:r>
              <a:rPr lang="en-US" sz="2800" baseline="30000" dirty="0" smtClean="0"/>
              <a:t>th</a:t>
            </a:r>
            <a:r>
              <a:rPr lang="en-US" sz="2800" dirty="0" smtClean="0"/>
              <a:t> largest number of Newborn death globally.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2800" dirty="0" smtClean="0"/>
              <a:t>NB: Lack of access to health information &amp; services.</a:t>
            </a:r>
          </a:p>
        </p:txBody>
      </p:sp>
      <p:sp>
        <p:nvSpPr>
          <p:cNvPr id="169" name="Google Shape;169;p16"/>
          <p:cNvSpPr txBox="1">
            <a:spLocks noGrp="1"/>
          </p:cNvSpPr>
          <p:nvPr>
            <p:ph type="sldNum" idx="12"/>
          </p:nvPr>
        </p:nvSpPr>
        <p:spPr>
          <a:xfrm>
            <a:off x="8555875" y="4576450"/>
            <a:ext cx="435600" cy="435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t>2</a:t>
            </a:fld>
            <a:endParaRPr/>
          </a:p>
        </p:txBody>
      </p:sp>
      <p:sp>
        <p:nvSpPr>
          <p:cNvPr id="170" name="Google Shape;170;p16"/>
          <p:cNvSpPr/>
          <p:nvPr/>
        </p:nvSpPr>
        <p:spPr>
          <a:xfrm>
            <a:off x="1804239" y="1506373"/>
            <a:ext cx="339835" cy="309115"/>
          </a:xfrm>
          <a:custGeom>
            <a:avLst/>
            <a:gdLst/>
            <a:ahLst/>
            <a:cxnLst/>
            <a:rect l="l" t="t" r="r" b="b"/>
            <a:pathLst>
              <a:path w="16173" h="14711" fill="none" extrusionOk="0">
                <a:moveTo>
                  <a:pt x="8087" y="1"/>
                </a:moveTo>
                <a:lnTo>
                  <a:pt x="8087" y="1"/>
                </a:lnTo>
                <a:lnTo>
                  <a:pt x="7672" y="1"/>
                </a:lnTo>
                <a:lnTo>
                  <a:pt x="7258" y="25"/>
                </a:lnTo>
                <a:lnTo>
                  <a:pt x="6844" y="74"/>
                </a:lnTo>
                <a:lnTo>
                  <a:pt x="6455" y="122"/>
                </a:lnTo>
                <a:lnTo>
                  <a:pt x="6065" y="195"/>
                </a:lnTo>
                <a:lnTo>
                  <a:pt x="5675" y="293"/>
                </a:lnTo>
                <a:lnTo>
                  <a:pt x="5310" y="415"/>
                </a:lnTo>
                <a:lnTo>
                  <a:pt x="4945" y="536"/>
                </a:lnTo>
                <a:lnTo>
                  <a:pt x="4579" y="658"/>
                </a:lnTo>
                <a:lnTo>
                  <a:pt x="4238" y="829"/>
                </a:lnTo>
                <a:lnTo>
                  <a:pt x="3897" y="975"/>
                </a:lnTo>
                <a:lnTo>
                  <a:pt x="3557" y="1170"/>
                </a:lnTo>
                <a:lnTo>
                  <a:pt x="3240" y="1364"/>
                </a:lnTo>
                <a:lnTo>
                  <a:pt x="2948" y="1559"/>
                </a:lnTo>
                <a:lnTo>
                  <a:pt x="2655" y="1778"/>
                </a:lnTo>
                <a:lnTo>
                  <a:pt x="2363" y="1998"/>
                </a:lnTo>
                <a:lnTo>
                  <a:pt x="2095" y="2241"/>
                </a:lnTo>
                <a:lnTo>
                  <a:pt x="1852" y="2485"/>
                </a:lnTo>
                <a:lnTo>
                  <a:pt x="1608" y="2753"/>
                </a:lnTo>
                <a:lnTo>
                  <a:pt x="1389" y="3021"/>
                </a:lnTo>
                <a:lnTo>
                  <a:pt x="1170" y="3288"/>
                </a:lnTo>
                <a:lnTo>
                  <a:pt x="975" y="3581"/>
                </a:lnTo>
                <a:lnTo>
                  <a:pt x="804" y="3873"/>
                </a:lnTo>
                <a:lnTo>
                  <a:pt x="634" y="4190"/>
                </a:lnTo>
                <a:lnTo>
                  <a:pt x="488" y="4506"/>
                </a:lnTo>
                <a:lnTo>
                  <a:pt x="366" y="4823"/>
                </a:lnTo>
                <a:lnTo>
                  <a:pt x="244" y="5139"/>
                </a:lnTo>
                <a:lnTo>
                  <a:pt x="171" y="5480"/>
                </a:lnTo>
                <a:lnTo>
                  <a:pt x="98" y="5821"/>
                </a:lnTo>
                <a:lnTo>
                  <a:pt x="49" y="6162"/>
                </a:lnTo>
                <a:lnTo>
                  <a:pt x="1" y="6503"/>
                </a:lnTo>
                <a:lnTo>
                  <a:pt x="1" y="6869"/>
                </a:lnTo>
                <a:lnTo>
                  <a:pt x="1" y="6869"/>
                </a:lnTo>
                <a:lnTo>
                  <a:pt x="1" y="7234"/>
                </a:lnTo>
                <a:lnTo>
                  <a:pt x="49" y="7624"/>
                </a:lnTo>
                <a:lnTo>
                  <a:pt x="98" y="7989"/>
                </a:lnTo>
                <a:lnTo>
                  <a:pt x="196" y="8330"/>
                </a:lnTo>
                <a:lnTo>
                  <a:pt x="293" y="8695"/>
                </a:lnTo>
                <a:lnTo>
                  <a:pt x="415" y="9036"/>
                </a:lnTo>
                <a:lnTo>
                  <a:pt x="561" y="9377"/>
                </a:lnTo>
                <a:lnTo>
                  <a:pt x="731" y="9718"/>
                </a:lnTo>
                <a:lnTo>
                  <a:pt x="902" y="10035"/>
                </a:lnTo>
                <a:lnTo>
                  <a:pt x="1097" y="10327"/>
                </a:lnTo>
                <a:lnTo>
                  <a:pt x="1340" y="10644"/>
                </a:lnTo>
                <a:lnTo>
                  <a:pt x="1559" y="10936"/>
                </a:lnTo>
                <a:lnTo>
                  <a:pt x="1827" y="11204"/>
                </a:lnTo>
                <a:lnTo>
                  <a:pt x="2095" y="11472"/>
                </a:lnTo>
                <a:lnTo>
                  <a:pt x="2387" y="11740"/>
                </a:lnTo>
                <a:lnTo>
                  <a:pt x="2680" y="11983"/>
                </a:lnTo>
                <a:lnTo>
                  <a:pt x="2680" y="11983"/>
                </a:lnTo>
                <a:lnTo>
                  <a:pt x="2485" y="12349"/>
                </a:lnTo>
                <a:lnTo>
                  <a:pt x="2266" y="12714"/>
                </a:lnTo>
                <a:lnTo>
                  <a:pt x="2022" y="13104"/>
                </a:lnTo>
                <a:lnTo>
                  <a:pt x="1706" y="13469"/>
                </a:lnTo>
                <a:lnTo>
                  <a:pt x="1365" y="13834"/>
                </a:lnTo>
                <a:lnTo>
                  <a:pt x="1170" y="14005"/>
                </a:lnTo>
                <a:lnTo>
                  <a:pt x="951" y="14151"/>
                </a:lnTo>
                <a:lnTo>
                  <a:pt x="731" y="14297"/>
                </a:lnTo>
                <a:lnTo>
                  <a:pt x="512" y="14443"/>
                </a:lnTo>
                <a:lnTo>
                  <a:pt x="269" y="14540"/>
                </a:lnTo>
                <a:lnTo>
                  <a:pt x="1" y="14662"/>
                </a:lnTo>
                <a:lnTo>
                  <a:pt x="1" y="14662"/>
                </a:lnTo>
                <a:lnTo>
                  <a:pt x="122" y="14662"/>
                </a:lnTo>
                <a:lnTo>
                  <a:pt x="488" y="14711"/>
                </a:lnTo>
                <a:lnTo>
                  <a:pt x="1024" y="14711"/>
                </a:lnTo>
                <a:lnTo>
                  <a:pt x="1365" y="14711"/>
                </a:lnTo>
                <a:lnTo>
                  <a:pt x="1706" y="14687"/>
                </a:lnTo>
                <a:lnTo>
                  <a:pt x="2095" y="14614"/>
                </a:lnTo>
                <a:lnTo>
                  <a:pt x="2485" y="14540"/>
                </a:lnTo>
                <a:lnTo>
                  <a:pt x="2899" y="14419"/>
                </a:lnTo>
                <a:lnTo>
                  <a:pt x="3313" y="14273"/>
                </a:lnTo>
                <a:lnTo>
                  <a:pt x="3751" y="14078"/>
                </a:lnTo>
                <a:lnTo>
                  <a:pt x="4165" y="13834"/>
                </a:lnTo>
                <a:lnTo>
                  <a:pt x="4579" y="13566"/>
                </a:lnTo>
                <a:lnTo>
                  <a:pt x="4969" y="13201"/>
                </a:lnTo>
                <a:lnTo>
                  <a:pt x="4969" y="13201"/>
                </a:lnTo>
                <a:lnTo>
                  <a:pt x="5334" y="13323"/>
                </a:lnTo>
                <a:lnTo>
                  <a:pt x="5700" y="13444"/>
                </a:lnTo>
                <a:lnTo>
                  <a:pt x="6089" y="13518"/>
                </a:lnTo>
                <a:lnTo>
                  <a:pt x="6479" y="13591"/>
                </a:lnTo>
                <a:lnTo>
                  <a:pt x="6869" y="13664"/>
                </a:lnTo>
                <a:lnTo>
                  <a:pt x="7258" y="13712"/>
                </a:lnTo>
                <a:lnTo>
                  <a:pt x="7672" y="13737"/>
                </a:lnTo>
                <a:lnTo>
                  <a:pt x="8087" y="13737"/>
                </a:lnTo>
                <a:lnTo>
                  <a:pt x="8087" y="13737"/>
                </a:lnTo>
                <a:lnTo>
                  <a:pt x="8501" y="13737"/>
                </a:lnTo>
                <a:lnTo>
                  <a:pt x="8915" y="13712"/>
                </a:lnTo>
                <a:lnTo>
                  <a:pt x="9329" y="13664"/>
                </a:lnTo>
                <a:lnTo>
                  <a:pt x="9718" y="13591"/>
                </a:lnTo>
                <a:lnTo>
                  <a:pt x="10108" y="13518"/>
                </a:lnTo>
                <a:lnTo>
                  <a:pt x="10498" y="13420"/>
                </a:lnTo>
                <a:lnTo>
                  <a:pt x="10863" y="13323"/>
                </a:lnTo>
                <a:lnTo>
                  <a:pt x="11228" y="13201"/>
                </a:lnTo>
                <a:lnTo>
                  <a:pt x="11594" y="13055"/>
                </a:lnTo>
                <a:lnTo>
                  <a:pt x="11935" y="12909"/>
                </a:lnTo>
                <a:lnTo>
                  <a:pt x="12276" y="12738"/>
                </a:lnTo>
                <a:lnTo>
                  <a:pt x="12617" y="12568"/>
                </a:lnTo>
                <a:lnTo>
                  <a:pt x="12933" y="12373"/>
                </a:lnTo>
                <a:lnTo>
                  <a:pt x="13225" y="12178"/>
                </a:lnTo>
                <a:lnTo>
                  <a:pt x="13518" y="11959"/>
                </a:lnTo>
                <a:lnTo>
                  <a:pt x="13810" y="11715"/>
                </a:lnTo>
                <a:lnTo>
                  <a:pt x="14078" y="11496"/>
                </a:lnTo>
                <a:lnTo>
                  <a:pt x="14321" y="11228"/>
                </a:lnTo>
                <a:lnTo>
                  <a:pt x="14565" y="10985"/>
                </a:lnTo>
                <a:lnTo>
                  <a:pt x="14784" y="10717"/>
                </a:lnTo>
                <a:lnTo>
                  <a:pt x="15003" y="10424"/>
                </a:lnTo>
                <a:lnTo>
                  <a:pt x="15198" y="10132"/>
                </a:lnTo>
                <a:lnTo>
                  <a:pt x="15369" y="9840"/>
                </a:lnTo>
                <a:lnTo>
                  <a:pt x="15539" y="9548"/>
                </a:lnTo>
                <a:lnTo>
                  <a:pt x="15685" y="9231"/>
                </a:lnTo>
                <a:lnTo>
                  <a:pt x="15807" y="8914"/>
                </a:lnTo>
                <a:lnTo>
                  <a:pt x="15929" y="8574"/>
                </a:lnTo>
                <a:lnTo>
                  <a:pt x="16002" y="8257"/>
                </a:lnTo>
                <a:lnTo>
                  <a:pt x="16075" y="7916"/>
                </a:lnTo>
                <a:lnTo>
                  <a:pt x="16124" y="7575"/>
                </a:lnTo>
                <a:lnTo>
                  <a:pt x="16172" y="7210"/>
                </a:lnTo>
                <a:lnTo>
                  <a:pt x="16172" y="6869"/>
                </a:lnTo>
                <a:lnTo>
                  <a:pt x="16172" y="6869"/>
                </a:lnTo>
                <a:lnTo>
                  <a:pt x="16172" y="6503"/>
                </a:lnTo>
                <a:lnTo>
                  <a:pt x="16124" y="6162"/>
                </a:lnTo>
                <a:lnTo>
                  <a:pt x="16075" y="5821"/>
                </a:lnTo>
                <a:lnTo>
                  <a:pt x="16002" y="5480"/>
                </a:lnTo>
                <a:lnTo>
                  <a:pt x="15929" y="5139"/>
                </a:lnTo>
                <a:lnTo>
                  <a:pt x="15807" y="4823"/>
                </a:lnTo>
                <a:lnTo>
                  <a:pt x="15685" y="4506"/>
                </a:lnTo>
                <a:lnTo>
                  <a:pt x="15539" y="4190"/>
                </a:lnTo>
                <a:lnTo>
                  <a:pt x="15369" y="3873"/>
                </a:lnTo>
                <a:lnTo>
                  <a:pt x="15198" y="3581"/>
                </a:lnTo>
                <a:lnTo>
                  <a:pt x="15003" y="3288"/>
                </a:lnTo>
                <a:lnTo>
                  <a:pt x="14784" y="3021"/>
                </a:lnTo>
                <a:lnTo>
                  <a:pt x="14565" y="2753"/>
                </a:lnTo>
                <a:lnTo>
                  <a:pt x="14321" y="2485"/>
                </a:lnTo>
                <a:lnTo>
                  <a:pt x="14078" y="2241"/>
                </a:lnTo>
                <a:lnTo>
                  <a:pt x="13810" y="1998"/>
                </a:lnTo>
                <a:lnTo>
                  <a:pt x="13518" y="1778"/>
                </a:lnTo>
                <a:lnTo>
                  <a:pt x="13225" y="1559"/>
                </a:lnTo>
                <a:lnTo>
                  <a:pt x="12933" y="1364"/>
                </a:lnTo>
                <a:lnTo>
                  <a:pt x="12617" y="1170"/>
                </a:lnTo>
                <a:lnTo>
                  <a:pt x="12276" y="975"/>
                </a:lnTo>
                <a:lnTo>
                  <a:pt x="11935" y="829"/>
                </a:lnTo>
                <a:lnTo>
                  <a:pt x="11594" y="658"/>
                </a:lnTo>
                <a:lnTo>
                  <a:pt x="11228" y="536"/>
                </a:lnTo>
                <a:lnTo>
                  <a:pt x="10863" y="415"/>
                </a:lnTo>
                <a:lnTo>
                  <a:pt x="10498" y="293"/>
                </a:lnTo>
                <a:lnTo>
                  <a:pt x="10108" y="195"/>
                </a:lnTo>
                <a:lnTo>
                  <a:pt x="9718" y="122"/>
                </a:lnTo>
                <a:lnTo>
                  <a:pt x="9329" y="74"/>
                </a:lnTo>
                <a:lnTo>
                  <a:pt x="8915" y="25"/>
                </a:lnTo>
                <a:lnTo>
                  <a:pt x="8501" y="1"/>
                </a:lnTo>
                <a:lnTo>
                  <a:pt x="8087" y="1"/>
                </a:lnTo>
                <a:lnTo>
                  <a:pt x="8087" y="1"/>
                </a:lnTo>
                <a:close/>
              </a:path>
            </a:pathLst>
          </a:custGeom>
          <a:noFill/>
          <a:ln w="12175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p15"/>
          <p:cNvSpPr txBox="1">
            <a:spLocks noGrp="1"/>
          </p:cNvSpPr>
          <p:nvPr>
            <p:ph type="title"/>
          </p:nvPr>
        </p:nvSpPr>
        <p:spPr>
          <a:xfrm>
            <a:off x="457200" y="1208671"/>
            <a:ext cx="3124200" cy="683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                             SOLUTION</a:t>
            </a:r>
            <a:endParaRPr dirty="0"/>
          </a:p>
        </p:txBody>
      </p:sp>
      <p:sp>
        <p:nvSpPr>
          <p:cNvPr id="157" name="Google Shape;157;p15"/>
          <p:cNvSpPr txBox="1">
            <a:spLocks noGrp="1"/>
          </p:cNvSpPr>
          <p:nvPr>
            <p:ph type="sldNum" idx="12"/>
          </p:nvPr>
        </p:nvSpPr>
        <p:spPr>
          <a:xfrm>
            <a:off x="8555875" y="4576450"/>
            <a:ext cx="435600" cy="435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t>3</a:t>
            </a:fld>
            <a:endParaRPr/>
          </a:p>
        </p:txBody>
      </p:sp>
      <p:grpSp>
        <p:nvGrpSpPr>
          <p:cNvPr id="158" name="Google Shape;158;p15"/>
          <p:cNvGrpSpPr/>
          <p:nvPr/>
        </p:nvGrpSpPr>
        <p:grpSpPr>
          <a:xfrm>
            <a:off x="7227977" y="2052723"/>
            <a:ext cx="1212302" cy="1038068"/>
            <a:chOff x="1934025" y="1001650"/>
            <a:chExt cx="415300" cy="355600"/>
          </a:xfrm>
        </p:grpSpPr>
        <p:sp>
          <p:nvSpPr>
            <p:cNvPr id="159" name="Google Shape;159;p15"/>
            <p:cNvSpPr/>
            <p:nvPr/>
          </p:nvSpPr>
          <p:spPr>
            <a:xfrm>
              <a:off x="1934025" y="1303650"/>
              <a:ext cx="207650" cy="53600"/>
            </a:xfrm>
            <a:custGeom>
              <a:avLst/>
              <a:gdLst/>
              <a:ahLst/>
              <a:cxnLst/>
              <a:rect l="l" t="t" r="r" b="b"/>
              <a:pathLst>
                <a:path w="8306" h="2144" fill="none" extrusionOk="0">
                  <a:moveTo>
                    <a:pt x="1" y="0"/>
                  </a:moveTo>
                  <a:lnTo>
                    <a:pt x="1" y="487"/>
                  </a:lnTo>
                  <a:lnTo>
                    <a:pt x="1" y="487"/>
                  </a:lnTo>
                  <a:lnTo>
                    <a:pt x="25" y="633"/>
                  </a:lnTo>
                  <a:lnTo>
                    <a:pt x="74" y="755"/>
                  </a:lnTo>
                  <a:lnTo>
                    <a:pt x="147" y="853"/>
                  </a:lnTo>
                  <a:lnTo>
                    <a:pt x="245" y="950"/>
                  </a:lnTo>
                  <a:lnTo>
                    <a:pt x="245" y="950"/>
                  </a:lnTo>
                  <a:lnTo>
                    <a:pt x="391" y="1023"/>
                  </a:lnTo>
                  <a:lnTo>
                    <a:pt x="561" y="1047"/>
                  </a:lnTo>
                  <a:lnTo>
                    <a:pt x="561" y="1047"/>
                  </a:lnTo>
                  <a:lnTo>
                    <a:pt x="732" y="1023"/>
                  </a:lnTo>
                  <a:lnTo>
                    <a:pt x="732" y="1023"/>
                  </a:lnTo>
                  <a:lnTo>
                    <a:pt x="1292" y="853"/>
                  </a:lnTo>
                  <a:lnTo>
                    <a:pt x="1657" y="780"/>
                  </a:lnTo>
                  <a:lnTo>
                    <a:pt x="2071" y="682"/>
                  </a:lnTo>
                  <a:lnTo>
                    <a:pt x="2534" y="609"/>
                  </a:lnTo>
                  <a:lnTo>
                    <a:pt x="3021" y="560"/>
                  </a:lnTo>
                  <a:lnTo>
                    <a:pt x="3581" y="512"/>
                  </a:lnTo>
                  <a:lnTo>
                    <a:pt x="4166" y="487"/>
                  </a:lnTo>
                  <a:lnTo>
                    <a:pt x="4166" y="487"/>
                  </a:lnTo>
                  <a:lnTo>
                    <a:pt x="4604" y="512"/>
                  </a:lnTo>
                  <a:lnTo>
                    <a:pt x="5018" y="536"/>
                  </a:lnTo>
                  <a:lnTo>
                    <a:pt x="5408" y="609"/>
                  </a:lnTo>
                  <a:lnTo>
                    <a:pt x="5773" y="682"/>
                  </a:lnTo>
                  <a:lnTo>
                    <a:pt x="6114" y="780"/>
                  </a:lnTo>
                  <a:lnTo>
                    <a:pt x="6431" y="877"/>
                  </a:lnTo>
                  <a:lnTo>
                    <a:pt x="6699" y="999"/>
                  </a:lnTo>
                  <a:lnTo>
                    <a:pt x="6966" y="1120"/>
                  </a:lnTo>
                  <a:lnTo>
                    <a:pt x="7186" y="1242"/>
                  </a:lnTo>
                  <a:lnTo>
                    <a:pt x="7405" y="1388"/>
                  </a:lnTo>
                  <a:lnTo>
                    <a:pt x="7770" y="1656"/>
                  </a:lnTo>
                  <a:lnTo>
                    <a:pt x="8062" y="1924"/>
                  </a:lnTo>
                  <a:lnTo>
                    <a:pt x="8306" y="2143"/>
                  </a:lnTo>
                </a:path>
              </a:pathLst>
            </a:custGeom>
            <a:noFill/>
            <a:ln w="9525" cap="rnd" cmpd="sng">
              <a:solidFill>
                <a:srgbClr val="CCCCCC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" name="Google Shape;160;p15"/>
            <p:cNvSpPr/>
            <p:nvPr/>
          </p:nvSpPr>
          <p:spPr>
            <a:xfrm>
              <a:off x="2141650" y="1303650"/>
              <a:ext cx="207675" cy="53600"/>
            </a:xfrm>
            <a:custGeom>
              <a:avLst/>
              <a:gdLst/>
              <a:ahLst/>
              <a:cxnLst/>
              <a:rect l="l" t="t" r="r" b="b"/>
              <a:pathLst>
                <a:path w="8307" h="2144" fill="none" extrusionOk="0">
                  <a:moveTo>
                    <a:pt x="1" y="2143"/>
                  </a:moveTo>
                  <a:lnTo>
                    <a:pt x="1" y="2143"/>
                  </a:lnTo>
                  <a:lnTo>
                    <a:pt x="245" y="1924"/>
                  </a:lnTo>
                  <a:lnTo>
                    <a:pt x="537" y="1656"/>
                  </a:lnTo>
                  <a:lnTo>
                    <a:pt x="902" y="1388"/>
                  </a:lnTo>
                  <a:lnTo>
                    <a:pt x="1121" y="1242"/>
                  </a:lnTo>
                  <a:lnTo>
                    <a:pt x="1341" y="1120"/>
                  </a:lnTo>
                  <a:lnTo>
                    <a:pt x="1608" y="999"/>
                  </a:lnTo>
                  <a:lnTo>
                    <a:pt x="1876" y="877"/>
                  </a:lnTo>
                  <a:lnTo>
                    <a:pt x="2193" y="780"/>
                  </a:lnTo>
                  <a:lnTo>
                    <a:pt x="2534" y="682"/>
                  </a:lnTo>
                  <a:lnTo>
                    <a:pt x="2899" y="609"/>
                  </a:lnTo>
                  <a:lnTo>
                    <a:pt x="3289" y="536"/>
                  </a:lnTo>
                  <a:lnTo>
                    <a:pt x="3703" y="512"/>
                  </a:lnTo>
                  <a:lnTo>
                    <a:pt x="4141" y="487"/>
                  </a:lnTo>
                  <a:lnTo>
                    <a:pt x="4141" y="487"/>
                  </a:lnTo>
                  <a:lnTo>
                    <a:pt x="4726" y="512"/>
                  </a:lnTo>
                  <a:lnTo>
                    <a:pt x="5286" y="560"/>
                  </a:lnTo>
                  <a:lnTo>
                    <a:pt x="5773" y="609"/>
                  </a:lnTo>
                  <a:lnTo>
                    <a:pt x="6236" y="682"/>
                  </a:lnTo>
                  <a:lnTo>
                    <a:pt x="6650" y="780"/>
                  </a:lnTo>
                  <a:lnTo>
                    <a:pt x="7015" y="853"/>
                  </a:lnTo>
                  <a:lnTo>
                    <a:pt x="7575" y="1023"/>
                  </a:lnTo>
                  <a:lnTo>
                    <a:pt x="7575" y="1023"/>
                  </a:lnTo>
                  <a:lnTo>
                    <a:pt x="7746" y="1047"/>
                  </a:lnTo>
                  <a:lnTo>
                    <a:pt x="7746" y="1047"/>
                  </a:lnTo>
                  <a:lnTo>
                    <a:pt x="7916" y="1023"/>
                  </a:lnTo>
                  <a:lnTo>
                    <a:pt x="8062" y="950"/>
                  </a:lnTo>
                  <a:lnTo>
                    <a:pt x="8062" y="950"/>
                  </a:lnTo>
                  <a:lnTo>
                    <a:pt x="8160" y="853"/>
                  </a:lnTo>
                  <a:lnTo>
                    <a:pt x="8233" y="755"/>
                  </a:lnTo>
                  <a:lnTo>
                    <a:pt x="8282" y="633"/>
                  </a:lnTo>
                  <a:lnTo>
                    <a:pt x="8306" y="487"/>
                  </a:lnTo>
                  <a:lnTo>
                    <a:pt x="8306" y="0"/>
                  </a:lnTo>
                </a:path>
              </a:pathLst>
            </a:custGeom>
            <a:noFill/>
            <a:ln w="9525" cap="rnd" cmpd="sng">
              <a:solidFill>
                <a:srgbClr val="CCCCCC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" name="Google Shape;161;p15"/>
            <p:cNvSpPr/>
            <p:nvPr/>
          </p:nvSpPr>
          <p:spPr>
            <a:xfrm>
              <a:off x="1934025" y="1001650"/>
              <a:ext cx="207650" cy="331250"/>
            </a:xfrm>
            <a:custGeom>
              <a:avLst/>
              <a:gdLst/>
              <a:ahLst/>
              <a:cxnLst/>
              <a:rect l="l" t="t" r="r" b="b"/>
              <a:pathLst>
                <a:path w="8306" h="13250" fill="none" extrusionOk="0">
                  <a:moveTo>
                    <a:pt x="8306" y="2192"/>
                  </a:moveTo>
                  <a:lnTo>
                    <a:pt x="8306" y="13249"/>
                  </a:lnTo>
                  <a:lnTo>
                    <a:pt x="8306" y="13249"/>
                  </a:lnTo>
                  <a:lnTo>
                    <a:pt x="8062" y="13030"/>
                  </a:lnTo>
                  <a:lnTo>
                    <a:pt x="7770" y="12762"/>
                  </a:lnTo>
                  <a:lnTo>
                    <a:pt x="7405" y="12494"/>
                  </a:lnTo>
                  <a:lnTo>
                    <a:pt x="7186" y="12348"/>
                  </a:lnTo>
                  <a:lnTo>
                    <a:pt x="6966" y="12226"/>
                  </a:lnTo>
                  <a:lnTo>
                    <a:pt x="6699" y="12105"/>
                  </a:lnTo>
                  <a:lnTo>
                    <a:pt x="6431" y="11983"/>
                  </a:lnTo>
                  <a:lnTo>
                    <a:pt x="6114" y="11885"/>
                  </a:lnTo>
                  <a:lnTo>
                    <a:pt x="5773" y="11788"/>
                  </a:lnTo>
                  <a:lnTo>
                    <a:pt x="5408" y="11715"/>
                  </a:lnTo>
                  <a:lnTo>
                    <a:pt x="5018" y="11642"/>
                  </a:lnTo>
                  <a:lnTo>
                    <a:pt x="4604" y="11617"/>
                  </a:lnTo>
                  <a:lnTo>
                    <a:pt x="4166" y="11593"/>
                  </a:lnTo>
                  <a:lnTo>
                    <a:pt x="4166" y="11593"/>
                  </a:lnTo>
                  <a:lnTo>
                    <a:pt x="3581" y="11617"/>
                  </a:lnTo>
                  <a:lnTo>
                    <a:pt x="3021" y="11666"/>
                  </a:lnTo>
                  <a:lnTo>
                    <a:pt x="2534" y="11715"/>
                  </a:lnTo>
                  <a:lnTo>
                    <a:pt x="2071" y="11788"/>
                  </a:lnTo>
                  <a:lnTo>
                    <a:pt x="1657" y="11885"/>
                  </a:lnTo>
                  <a:lnTo>
                    <a:pt x="1292" y="11958"/>
                  </a:lnTo>
                  <a:lnTo>
                    <a:pt x="732" y="12129"/>
                  </a:lnTo>
                  <a:lnTo>
                    <a:pt x="732" y="12129"/>
                  </a:lnTo>
                  <a:lnTo>
                    <a:pt x="561" y="12153"/>
                  </a:lnTo>
                  <a:lnTo>
                    <a:pt x="561" y="12153"/>
                  </a:lnTo>
                  <a:lnTo>
                    <a:pt x="391" y="12129"/>
                  </a:lnTo>
                  <a:lnTo>
                    <a:pt x="245" y="12056"/>
                  </a:lnTo>
                  <a:lnTo>
                    <a:pt x="245" y="12056"/>
                  </a:lnTo>
                  <a:lnTo>
                    <a:pt x="147" y="11958"/>
                  </a:lnTo>
                  <a:lnTo>
                    <a:pt x="74" y="11861"/>
                  </a:lnTo>
                  <a:lnTo>
                    <a:pt x="25" y="11739"/>
                  </a:lnTo>
                  <a:lnTo>
                    <a:pt x="1" y="11593"/>
                  </a:lnTo>
                  <a:lnTo>
                    <a:pt x="1" y="1656"/>
                  </a:lnTo>
                  <a:lnTo>
                    <a:pt x="1" y="1656"/>
                  </a:lnTo>
                  <a:lnTo>
                    <a:pt x="25" y="1534"/>
                  </a:lnTo>
                  <a:lnTo>
                    <a:pt x="50" y="1437"/>
                  </a:lnTo>
                  <a:lnTo>
                    <a:pt x="123" y="1315"/>
                  </a:lnTo>
                  <a:lnTo>
                    <a:pt x="196" y="1242"/>
                  </a:lnTo>
                  <a:lnTo>
                    <a:pt x="196" y="1242"/>
                  </a:lnTo>
                  <a:lnTo>
                    <a:pt x="342" y="1120"/>
                  </a:lnTo>
                  <a:lnTo>
                    <a:pt x="512" y="974"/>
                  </a:lnTo>
                  <a:lnTo>
                    <a:pt x="926" y="755"/>
                  </a:lnTo>
                  <a:lnTo>
                    <a:pt x="1389" y="536"/>
                  </a:lnTo>
                  <a:lnTo>
                    <a:pt x="1901" y="341"/>
                  </a:lnTo>
                  <a:lnTo>
                    <a:pt x="2461" y="195"/>
                  </a:lnTo>
                  <a:lnTo>
                    <a:pt x="3021" y="73"/>
                  </a:lnTo>
                  <a:lnTo>
                    <a:pt x="3581" y="24"/>
                  </a:lnTo>
                  <a:lnTo>
                    <a:pt x="4166" y="0"/>
                  </a:lnTo>
                  <a:lnTo>
                    <a:pt x="4166" y="0"/>
                  </a:lnTo>
                  <a:lnTo>
                    <a:pt x="4531" y="0"/>
                  </a:lnTo>
                  <a:lnTo>
                    <a:pt x="4872" y="49"/>
                  </a:lnTo>
                  <a:lnTo>
                    <a:pt x="5213" y="98"/>
                  </a:lnTo>
                  <a:lnTo>
                    <a:pt x="5530" y="171"/>
                  </a:lnTo>
                  <a:lnTo>
                    <a:pt x="5822" y="268"/>
                  </a:lnTo>
                  <a:lnTo>
                    <a:pt x="6114" y="365"/>
                  </a:lnTo>
                  <a:lnTo>
                    <a:pt x="6358" y="487"/>
                  </a:lnTo>
                  <a:lnTo>
                    <a:pt x="6626" y="609"/>
                  </a:lnTo>
                  <a:lnTo>
                    <a:pt x="7064" y="901"/>
                  </a:lnTo>
                  <a:lnTo>
                    <a:pt x="7429" y="1169"/>
                  </a:lnTo>
                  <a:lnTo>
                    <a:pt x="7746" y="1437"/>
                  </a:lnTo>
                  <a:lnTo>
                    <a:pt x="8014" y="1681"/>
                  </a:lnTo>
                  <a:lnTo>
                    <a:pt x="8014" y="1681"/>
                  </a:lnTo>
                  <a:lnTo>
                    <a:pt x="8136" y="1802"/>
                  </a:lnTo>
                  <a:lnTo>
                    <a:pt x="8136" y="1802"/>
                  </a:lnTo>
                  <a:lnTo>
                    <a:pt x="8209" y="1875"/>
                  </a:lnTo>
                  <a:lnTo>
                    <a:pt x="8257" y="1973"/>
                  </a:lnTo>
                  <a:lnTo>
                    <a:pt x="8306" y="2095"/>
                  </a:lnTo>
                  <a:lnTo>
                    <a:pt x="8306" y="2192"/>
                  </a:lnTo>
                  <a:lnTo>
                    <a:pt x="8306" y="2192"/>
                  </a:lnTo>
                  <a:close/>
                </a:path>
              </a:pathLst>
            </a:custGeom>
            <a:noFill/>
            <a:ln w="9525" cap="rnd" cmpd="sng">
              <a:solidFill>
                <a:srgbClr val="CCCCCC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2" name="Google Shape;162;p15"/>
            <p:cNvSpPr/>
            <p:nvPr/>
          </p:nvSpPr>
          <p:spPr>
            <a:xfrm>
              <a:off x="2141650" y="1001650"/>
              <a:ext cx="207675" cy="331250"/>
            </a:xfrm>
            <a:custGeom>
              <a:avLst/>
              <a:gdLst/>
              <a:ahLst/>
              <a:cxnLst/>
              <a:rect l="l" t="t" r="r" b="b"/>
              <a:pathLst>
                <a:path w="8307" h="13250" fill="none" extrusionOk="0">
                  <a:moveTo>
                    <a:pt x="1" y="2192"/>
                  </a:moveTo>
                  <a:lnTo>
                    <a:pt x="1" y="13249"/>
                  </a:lnTo>
                  <a:lnTo>
                    <a:pt x="1" y="13249"/>
                  </a:lnTo>
                  <a:lnTo>
                    <a:pt x="245" y="13030"/>
                  </a:lnTo>
                  <a:lnTo>
                    <a:pt x="537" y="12762"/>
                  </a:lnTo>
                  <a:lnTo>
                    <a:pt x="902" y="12494"/>
                  </a:lnTo>
                  <a:lnTo>
                    <a:pt x="1121" y="12348"/>
                  </a:lnTo>
                  <a:lnTo>
                    <a:pt x="1341" y="12226"/>
                  </a:lnTo>
                  <a:lnTo>
                    <a:pt x="1608" y="12105"/>
                  </a:lnTo>
                  <a:lnTo>
                    <a:pt x="1876" y="11983"/>
                  </a:lnTo>
                  <a:lnTo>
                    <a:pt x="2193" y="11885"/>
                  </a:lnTo>
                  <a:lnTo>
                    <a:pt x="2534" y="11788"/>
                  </a:lnTo>
                  <a:lnTo>
                    <a:pt x="2899" y="11715"/>
                  </a:lnTo>
                  <a:lnTo>
                    <a:pt x="3289" y="11642"/>
                  </a:lnTo>
                  <a:lnTo>
                    <a:pt x="3703" y="11617"/>
                  </a:lnTo>
                  <a:lnTo>
                    <a:pt x="4141" y="11593"/>
                  </a:lnTo>
                  <a:lnTo>
                    <a:pt x="4141" y="11593"/>
                  </a:lnTo>
                  <a:lnTo>
                    <a:pt x="4726" y="11617"/>
                  </a:lnTo>
                  <a:lnTo>
                    <a:pt x="5286" y="11666"/>
                  </a:lnTo>
                  <a:lnTo>
                    <a:pt x="5773" y="11715"/>
                  </a:lnTo>
                  <a:lnTo>
                    <a:pt x="6236" y="11788"/>
                  </a:lnTo>
                  <a:lnTo>
                    <a:pt x="6650" y="11885"/>
                  </a:lnTo>
                  <a:lnTo>
                    <a:pt x="7015" y="11958"/>
                  </a:lnTo>
                  <a:lnTo>
                    <a:pt x="7575" y="12129"/>
                  </a:lnTo>
                  <a:lnTo>
                    <a:pt x="7575" y="12129"/>
                  </a:lnTo>
                  <a:lnTo>
                    <a:pt x="7746" y="12153"/>
                  </a:lnTo>
                  <a:lnTo>
                    <a:pt x="7746" y="12153"/>
                  </a:lnTo>
                  <a:lnTo>
                    <a:pt x="7916" y="12129"/>
                  </a:lnTo>
                  <a:lnTo>
                    <a:pt x="8062" y="12056"/>
                  </a:lnTo>
                  <a:lnTo>
                    <a:pt x="8062" y="12056"/>
                  </a:lnTo>
                  <a:lnTo>
                    <a:pt x="8160" y="11958"/>
                  </a:lnTo>
                  <a:lnTo>
                    <a:pt x="8233" y="11861"/>
                  </a:lnTo>
                  <a:lnTo>
                    <a:pt x="8282" y="11739"/>
                  </a:lnTo>
                  <a:lnTo>
                    <a:pt x="8306" y="11593"/>
                  </a:lnTo>
                  <a:lnTo>
                    <a:pt x="8306" y="1656"/>
                  </a:lnTo>
                  <a:lnTo>
                    <a:pt x="8306" y="1656"/>
                  </a:lnTo>
                  <a:lnTo>
                    <a:pt x="8282" y="1534"/>
                  </a:lnTo>
                  <a:lnTo>
                    <a:pt x="8257" y="1437"/>
                  </a:lnTo>
                  <a:lnTo>
                    <a:pt x="8184" y="1315"/>
                  </a:lnTo>
                  <a:lnTo>
                    <a:pt x="8111" y="1242"/>
                  </a:lnTo>
                  <a:lnTo>
                    <a:pt x="8111" y="1242"/>
                  </a:lnTo>
                  <a:lnTo>
                    <a:pt x="7965" y="1120"/>
                  </a:lnTo>
                  <a:lnTo>
                    <a:pt x="7795" y="974"/>
                  </a:lnTo>
                  <a:lnTo>
                    <a:pt x="7381" y="755"/>
                  </a:lnTo>
                  <a:lnTo>
                    <a:pt x="6918" y="536"/>
                  </a:lnTo>
                  <a:lnTo>
                    <a:pt x="6406" y="341"/>
                  </a:lnTo>
                  <a:lnTo>
                    <a:pt x="5846" y="195"/>
                  </a:lnTo>
                  <a:lnTo>
                    <a:pt x="5286" y="73"/>
                  </a:lnTo>
                  <a:lnTo>
                    <a:pt x="4726" y="24"/>
                  </a:lnTo>
                  <a:lnTo>
                    <a:pt x="4141" y="0"/>
                  </a:lnTo>
                  <a:lnTo>
                    <a:pt x="4141" y="0"/>
                  </a:lnTo>
                  <a:lnTo>
                    <a:pt x="3776" y="0"/>
                  </a:lnTo>
                  <a:lnTo>
                    <a:pt x="3435" y="49"/>
                  </a:lnTo>
                  <a:lnTo>
                    <a:pt x="3094" y="98"/>
                  </a:lnTo>
                  <a:lnTo>
                    <a:pt x="2777" y="171"/>
                  </a:lnTo>
                  <a:lnTo>
                    <a:pt x="2485" y="268"/>
                  </a:lnTo>
                  <a:lnTo>
                    <a:pt x="2193" y="365"/>
                  </a:lnTo>
                  <a:lnTo>
                    <a:pt x="1949" y="487"/>
                  </a:lnTo>
                  <a:lnTo>
                    <a:pt x="1681" y="609"/>
                  </a:lnTo>
                  <a:lnTo>
                    <a:pt x="1243" y="901"/>
                  </a:lnTo>
                  <a:lnTo>
                    <a:pt x="878" y="1169"/>
                  </a:lnTo>
                  <a:lnTo>
                    <a:pt x="561" y="1437"/>
                  </a:lnTo>
                  <a:lnTo>
                    <a:pt x="293" y="1681"/>
                  </a:lnTo>
                  <a:lnTo>
                    <a:pt x="293" y="1681"/>
                  </a:lnTo>
                  <a:lnTo>
                    <a:pt x="171" y="1802"/>
                  </a:lnTo>
                  <a:lnTo>
                    <a:pt x="171" y="1802"/>
                  </a:lnTo>
                  <a:lnTo>
                    <a:pt x="98" y="1875"/>
                  </a:lnTo>
                  <a:lnTo>
                    <a:pt x="50" y="1973"/>
                  </a:lnTo>
                  <a:lnTo>
                    <a:pt x="1" y="2095"/>
                  </a:lnTo>
                  <a:lnTo>
                    <a:pt x="1" y="2192"/>
                  </a:lnTo>
                  <a:lnTo>
                    <a:pt x="1" y="2192"/>
                  </a:lnTo>
                  <a:close/>
                </a:path>
              </a:pathLst>
            </a:custGeom>
            <a:noFill/>
            <a:ln w="9525" cap="rnd" cmpd="sng">
              <a:solidFill>
                <a:srgbClr val="CCCCCC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" name="Rectangle 2"/>
          <p:cNvSpPr/>
          <p:nvPr/>
        </p:nvSpPr>
        <p:spPr>
          <a:xfrm>
            <a:off x="762000" y="1647825"/>
            <a:ext cx="784860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2800" dirty="0"/>
          </a:p>
          <a:p>
            <a:r>
              <a:rPr lang="en-US" sz="2800" dirty="0" smtClean="0">
                <a:solidFill>
                  <a:schemeClr val="accent5">
                    <a:lumMod val="75000"/>
                  </a:schemeClr>
                </a:solidFill>
              </a:rPr>
              <a:t>TIBA FASTA: Promoting access to health information &amp; services.</a:t>
            </a:r>
          </a:p>
          <a:p>
            <a:r>
              <a:rPr lang="en-US" sz="2800" dirty="0" smtClean="0">
                <a:solidFill>
                  <a:schemeClr val="accent5">
                    <a:lumMod val="75000"/>
                  </a:schemeClr>
                </a:solidFill>
              </a:rPr>
              <a:t>Social Media: </a:t>
            </a:r>
            <a:r>
              <a:rPr lang="en-US" sz="2800" dirty="0" err="1" smtClean="0">
                <a:solidFill>
                  <a:schemeClr val="accent5">
                    <a:lumMod val="75000"/>
                  </a:schemeClr>
                </a:solidFill>
              </a:rPr>
              <a:t>Facebook</a:t>
            </a:r>
            <a:r>
              <a:rPr lang="en-US" sz="2800" dirty="0" smtClean="0">
                <a:solidFill>
                  <a:schemeClr val="accent5">
                    <a:lumMod val="75000"/>
                  </a:schemeClr>
                </a:solidFill>
              </a:rPr>
              <a:t>, Twitter, </a:t>
            </a:r>
            <a:r>
              <a:rPr lang="en-US" sz="2800" dirty="0" err="1" smtClean="0">
                <a:solidFill>
                  <a:schemeClr val="accent5">
                    <a:lumMod val="75000"/>
                  </a:schemeClr>
                </a:solidFill>
              </a:rPr>
              <a:t>Instagram</a:t>
            </a:r>
            <a:endParaRPr lang="en-US" sz="2800" dirty="0" smtClean="0">
              <a:solidFill>
                <a:schemeClr val="accent5">
                  <a:lumMod val="75000"/>
                </a:schemeClr>
              </a:solidFill>
            </a:endParaRPr>
          </a:p>
          <a:p>
            <a:r>
              <a:rPr lang="en-US" sz="2800" dirty="0" smtClean="0">
                <a:solidFill>
                  <a:schemeClr val="accent5">
                    <a:lumMod val="75000"/>
                  </a:schemeClr>
                </a:solidFill>
              </a:rPr>
              <a:t>Publications: Medical Dictionary, Magazines</a:t>
            </a:r>
          </a:p>
          <a:p>
            <a:r>
              <a:rPr lang="en-US" sz="2800" dirty="0" smtClean="0">
                <a:solidFill>
                  <a:schemeClr val="accent5">
                    <a:lumMod val="75000"/>
                  </a:schemeClr>
                </a:solidFill>
              </a:rPr>
              <a:t>Link to health services: Medical Directory</a:t>
            </a:r>
          </a:p>
          <a:p>
            <a:r>
              <a:rPr lang="en-US" sz="2800" dirty="0" smtClean="0">
                <a:solidFill>
                  <a:schemeClr val="accent5">
                    <a:lumMod val="75000"/>
                  </a:schemeClr>
                </a:solidFill>
              </a:rPr>
              <a:t>Online Consultation &amp; Mobile texts subscriptions</a:t>
            </a:r>
          </a:p>
          <a:p>
            <a:endParaRPr lang="en-US" sz="2800" dirty="0" smtClean="0">
              <a:solidFill>
                <a:schemeClr val="accent5">
                  <a:lumMod val="75000"/>
                </a:schemeClr>
              </a:solidFill>
            </a:endParaRPr>
          </a:p>
          <a:p>
            <a:r>
              <a:rPr lang="en-US" sz="2800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endParaRPr lang="en-US" sz="2800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Google Shape;182;p18"/>
          <p:cNvSpPr txBox="1">
            <a:spLocks noGrp="1"/>
          </p:cNvSpPr>
          <p:nvPr>
            <p:ph type="body" idx="1"/>
          </p:nvPr>
        </p:nvSpPr>
        <p:spPr>
          <a:xfrm>
            <a:off x="0" y="1200150"/>
            <a:ext cx="9067800" cy="3581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buNone/>
            </a:pPr>
            <a:r>
              <a:rPr lang="en-US" sz="3600" dirty="0" smtClean="0"/>
              <a:t>                       Market size:</a:t>
            </a:r>
          </a:p>
          <a:p>
            <a:pPr lvl="0" indent="-457200">
              <a:buFont typeface="Wingdings" panose="05000000000000000000" pitchFamily="2" charset="2"/>
              <a:buChar char="q"/>
            </a:pPr>
            <a:r>
              <a:rPr lang="en-US" dirty="0" smtClean="0"/>
              <a:t>Swahili Internet users</a:t>
            </a:r>
          </a:p>
          <a:p>
            <a:pPr lvl="0" indent="-457200">
              <a:buFont typeface="Wingdings" panose="05000000000000000000" pitchFamily="2" charset="2"/>
              <a:buChar char="q"/>
            </a:pPr>
            <a:r>
              <a:rPr lang="en-US" dirty="0" smtClean="0"/>
              <a:t>20M+ users in TZ (TCRA Report 2017)</a:t>
            </a:r>
          </a:p>
          <a:p>
            <a:pPr lvl="0" indent="-457200">
              <a:buFont typeface="Wingdings" panose="05000000000000000000" pitchFamily="2" charset="2"/>
              <a:buChar char="q"/>
            </a:pPr>
            <a:r>
              <a:rPr lang="en-US" dirty="0" smtClean="0"/>
              <a:t>Kenya, Burundi, Rwanda , DR Congo, Uganda</a:t>
            </a:r>
          </a:p>
          <a:p>
            <a:pPr lvl="0" indent="-457200">
              <a:buFont typeface="Wingdings" panose="05000000000000000000" pitchFamily="2" charset="2"/>
              <a:buChar char="q"/>
            </a:pPr>
            <a:r>
              <a:rPr lang="en-US" dirty="0" smtClean="0"/>
              <a:t>Global Swahili Speaker 200M+</a:t>
            </a:r>
          </a:p>
          <a:p>
            <a:pPr lvl="0" indent="-457200">
              <a:buFont typeface="Wingdings" panose="05000000000000000000" pitchFamily="2" charset="2"/>
              <a:buChar char="q"/>
            </a:pPr>
            <a:r>
              <a:rPr lang="en-US" dirty="0" smtClean="0"/>
              <a:t>Age 15+</a:t>
            </a:r>
          </a:p>
          <a:p>
            <a:pPr lvl="0" indent="-457200">
              <a:buFont typeface="Wingdings" panose="05000000000000000000" pitchFamily="2" charset="2"/>
              <a:buChar char="q"/>
            </a:pPr>
            <a:endParaRPr lang="en-US" dirty="0" smtClean="0"/>
          </a:p>
        </p:txBody>
      </p:sp>
      <p:sp>
        <p:nvSpPr>
          <p:cNvPr id="183" name="Google Shape;183;p18"/>
          <p:cNvSpPr txBox="1">
            <a:spLocks noGrp="1"/>
          </p:cNvSpPr>
          <p:nvPr>
            <p:ph type="sldNum" idx="12"/>
          </p:nvPr>
        </p:nvSpPr>
        <p:spPr>
          <a:xfrm>
            <a:off x="8555875" y="4576450"/>
            <a:ext cx="435600" cy="435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t>4</a:t>
            </a:fld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Google Shape;193;p19"/>
          <p:cNvSpPr txBox="1">
            <a:spLocks noGrp="1"/>
          </p:cNvSpPr>
          <p:nvPr>
            <p:ph type="title"/>
          </p:nvPr>
        </p:nvSpPr>
        <p:spPr>
          <a:xfrm>
            <a:off x="1676400" y="1166125"/>
            <a:ext cx="4321544" cy="683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 smtClean="0"/>
              <a:t>Business Model:</a:t>
            </a:r>
            <a:endParaRPr dirty="0"/>
          </a:p>
        </p:txBody>
      </p:sp>
      <p:sp>
        <p:nvSpPr>
          <p:cNvPr id="195" name="Google Shape;195;p19"/>
          <p:cNvSpPr txBox="1">
            <a:spLocks noGrp="1"/>
          </p:cNvSpPr>
          <p:nvPr>
            <p:ph type="sldNum" idx="12"/>
          </p:nvPr>
        </p:nvSpPr>
        <p:spPr>
          <a:xfrm>
            <a:off x="8555875" y="4576450"/>
            <a:ext cx="435600" cy="435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t>5</a:t>
            </a:fld>
            <a:endParaRPr/>
          </a:p>
        </p:txBody>
      </p:sp>
      <p:grpSp>
        <p:nvGrpSpPr>
          <p:cNvPr id="196" name="Google Shape;196;p19"/>
          <p:cNvGrpSpPr/>
          <p:nvPr/>
        </p:nvGrpSpPr>
        <p:grpSpPr>
          <a:xfrm>
            <a:off x="6438110" y="3653462"/>
            <a:ext cx="369505" cy="369505"/>
            <a:chOff x="2594050" y="1631825"/>
            <a:chExt cx="439625" cy="439625"/>
          </a:xfrm>
        </p:grpSpPr>
        <p:sp>
          <p:nvSpPr>
            <p:cNvPr id="197" name="Google Shape;197;p19"/>
            <p:cNvSpPr/>
            <p:nvPr/>
          </p:nvSpPr>
          <p:spPr>
            <a:xfrm>
              <a:off x="2594050" y="1883300"/>
              <a:ext cx="188175" cy="188150"/>
            </a:xfrm>
            <a:custGeom>
              <a:avLst/>
              <a:gdLst/>
              <a:ahLst/>
              <a:cxnLst/>
              <a:rect l="l" t="t" r="r" b="b"/>
              <a:pathLst>
                <a:path w="7527" h="7526" fill="none" extrusionOk="0">
                  <a:moveTo>
                    <a:pt x="5992" y="0"/>
                  </a:moveTo>
                  <a:lnTo>
                    <a:pt x="537" y="6430"/>
                  </a:lnTo>
                  <a:lnTo>
                    <a:pt x="1" y="7526"/>
                  </a:lnTo>
                  <a:lnTo>
                    <a:pt x="1097" y="6990"/>
                  </a:lnTo>
                  <a:lnTo>
                    <a:pt x="7526" y="1534"/>
                  </a:lnTo>
                  <a:lnTo>
                    <a:pt x="5992" y="0"/>
                  </a:lnTo>
                  <a:close/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8" name="Google Shape;198;p19"/>
            <p:cNvSpPr/>
            <p:nvPr/>
          </p:nvSpPr>
          <p:spPr>
            <a:xfrm>
              <a:off x="2857700" y="1631825"/>
              <a:ext cx="175975" cy="176000"/>
            </a:xfrm>
            <a:custGeom>
              <a:avLst/>
              <a:gdLst/>
              <a:ahLst/>
              <a:cxnLst/>
              <a:rect l="l" t="t" r="r" b="b"/>
              <a:pathLst>
                <a:path w="7039" h="7040" fill="none" extrusionOk="0">
                  <a:moveTo>
                    <a:pt x="268" y="2704"/>
                  </a:moveTo>
                  <a:lnTo>
                    <a:pt x="4336" y="6771"/>
                  </a:lnTo>
                  <a:lnTo>
                    <a:pt x="4336" y="6771"/>
                  </a:lnTo>
                  <a:lnTo>
                    <a:pt x="4336" y="6771"/>
                  </a:lnTo>
                  <a:lnTo>
                    <a:pt x="4652" y="6917"/>
                  </a:lnTo>
                  <a:lnTo>
                    <a:pt x="4993" y="7015"/>
                  </a:lnTo>
                  <a:lnTo>
                    <a:pt x="5310" y="7039"/>
                  </a:lnTo>
                  <a:lnTo>
                    <a:pt x="5651" y="7039"/>
                  </a:lnTo>
                  <a:lnTo>
                    <a:pt x="5992" y="6966"/>
                  </a:lnTo>
                  <a:lnTo>
                    <a:pt x="6308" y="6844"/>
                  </a:lnTo>
                  <a:lnTo>
                    <a:pt x="6454" y="6747"/>
                  </a:lnTo>
                  <a:lnTo>
                    <a:pt x="6601" y="6674"/>
                  </a:lnTo>
                  <a:lnTo>
                    <a:pt x="6747" y="6552"/>
                  </a:lnTo>
                  <a:lnTo>
                    <a:pt x="6893" y="6430"/>
                  </a:lnTo>
                  <a:lnTo>
                    <a:pt x="6893" y="6430"/>
                  </a:lnTo>
                  <a:lnTo>
                    <a:pt x="6942" y="6357"/>
                  </a:lnTo>
                  <a:lnTo>
                    <a:pt x="7015" y="6260"/>
                  </a:lnTo>
                  <a:lnTo>
                    <a:pt x="7039" y="6138"/>
                  </a:lnTo>
                  <a:lnTo>
                    <a:pt x="7039" y="6041"/>
                  </a:lnTo>
                  <a:lnTo>
                    <a:pt x="7039" y="6041"/>
                  </a:lnTo>
                  <a:lnTo>
                    <a:pt x="7039" y="5943"/>
                  </a:lnTo>
                  <a:lnTo>
                    <a:pt x="7015" y="5846"/>
                  </a:lnTo>
                  <a:lnTo>
                    <a:pt x="6942" y="5748"/>
                  </a:lnTo>
                  <a:lnTo>
                    <a:pt x="6893" y="5651"/>
                  </a:lnTo>
                  <a:lnTo>
                    <a:pt x="1389" y="147"/>
                  </a:lnTo>
                  <a:lnTo>
                    <a:pt x="1389" y="147"/>
                  </a:lnTo>
                  <a:lnTo>
                    <a:pt x="1291" y="98"/>
                  </a:lnTo>
                  <a:lnTo>
                    <a:pt x="1194" y="25"/>
                  </a:lnTo>
                  <a:lnTo>
                    <a:pt x="1096" y="0"/>
                  </a:lnTo>
                  <a:lnTo>
                    <a:pt x="999" y="0"/>
                  </a:lnTo>
                  <a:lnTo>
                    <a:pt x="999" y="0"/>
                  </a:lnTo>
                  <a:lnTo>
                    <a:pt x="902" y="0"/>
                  </a:lnTo>
                  <a:lnTo>
                    <a:pt x="780" y="25"/>
                  </a:lnTo>
                  <a:lnTo>
                    <a:pt x="682" y="98"/>
                  </a:lnTo>
                  <a:lnTo>
                    <a:pt x="609" y="147"/>
                  </a:lnTo>
                  <a:lnTo>
                    <a:pt x="609" y="147"/>
                  </a:lnTo>
                  <a:lnTo>
                    <a:pt x="487" y="293"/>
                  </a:lnTo>
                  <a:lnTo>
                    <a:pt x="366" y="439"/>
                  </a:lnTo>
                  <a:lnTo>
                    <a:pt x="293" y="585"/>
                  </a:lnTo>
                  <a:lnTo>
                    <a:pt x="195" y="731"/>
                  </a:lnTo>
                  <a:lnTo>
                    <a:pt x="73" y="1048"/>
                  </a:lnTo>
                  <a:lnTo>
                    <a:pt x="0" y="1389"/>
                  </a:lnTo>
                  <a:lnTo>
                    <a:pt x="0" y="1730"/>
                  </a:lnTo>
                  <a:lnTo>
                    <a:pt x="25" y="2046"/>
                  </a:lnTo>
                  <a:lnTo>
                    <a:pt x="122" y="2387"/>
                  </a:lnTo>
                  <a:lnTo>
                    <a:pt x="268" y="2704"/>
                  </a:lnTo>
                  <a:lnTo>
                    <a:pt x="268" y="2704"/>
                  </a:lnTo>
                  <a:close/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9" name="Google Shape;199;p19"/>
            <p:cNvSpPr/>
            <p:nvPr/>
          </p:nvSpPr>
          <p:spPr>
            <a:xfrm>
              <a:off x="2662850" y="1699400"/>
              <a:ext cx="303250" cy="303250"/>
            </a:xfrm>
            <a:custGeom>
              <a:avLst/>
              <a:gdLst/>
              <a:ahLst/>
              <a:cxnLst/>
              <a:rect l="l" t="t" r="r" b="b"/>
              <a:pathLst>
                <a:path w="12130" h="12130" fill="none" extrusionOk="0">
                  <a:moveTo>
                    <a:pt x="8038" y="1"/>
                  </a:moveTo>
                  <a:lnTo>
                    <a:pt x="4872" y="3191"/>
                  </a:lnTo>
                  <a:lnTo>
                    <a:pt x="4872" y="3191"/>
                  </a:lnTo>
                  <a:lnTo>
                    <a:pt x="4628" y="3094"/>
                  </a:lnTo>
                  <a:lnTo>
                    <a:pt x="4385" y="2997"/>
                  </a:lnTo>
                  <a:lnTo>
                    <a:pt x="4092" y="2899"/>
                  </a:lnTo>
                  <a:lnTo>
                    <a:pt x="3800" y="2850"/>
                  </a:lnTo>
                  <a:lnTo>
                    <a:pt x="3484" y="2777"/>
                  </a:lnTo>
                  <a:lnTo>
                    <a:pt x="3167" y="2729"/>
                  </a:lnTo>
                  <a:lnTo>
                    <a:pt x="2850" y="2704"/>
                  </a:lnTo>
                  <a:lnTo>
                    <a:pt x="2534" y="2704"/>
                  </a:lnTo>
                  <a:lnTo>
                    <a:pt x="2534" y="2704"/>
                  </a:lnTo>
                  <a:lnTo>
                    <a:pt x="2241" y="2704"/>
                  </a:lnTo>
                  <a:lnTo>
                    <a:pt x="1949" y="2729"/>
                  </a:lnTo>
                  <a:lnTo>
                    <a:pt x="1633" y="2777"/>
                  </a:lnTo>
                  <a:lnTo>
                    <a:pt x="1316" y="2850"/>
                  </a:lnTo>
                  <a:lnTo>
                    <a:pt x="999" y="2972"/>
                  </a:lnTo>
                  <a:lnTo>
                    <a:pt x="707" y="3094"/>
                  </a:lnTo>
                  <a:lnTo>
                    <a:pt x="415" y="3289"/>
                  </a:lnTo>
                  <a:lnTo>
                    <a:pt x="147" y="3508"/>
                  </a:lnTo>
                  <a:lnTo>
                    <a:pt x="147" y="3508"/>
                  </a:lnTo>
                  <a:lnTo>
                    <a:pt x="74" y="3581"/>
                  </a:lnTo>
                  <a:lnTo>
                    <a:pt x="25" y="3678"/>
                  </a:lnTo>
                  <a:lnTo>
                    <a:pt x="1" y="3776"/>
                  </a:lnTo>
                  <a:lnTo>
                    <a:pt x="1" y="3898"/>
                  </a:lnTo>
                  <a:lnTo>
                    <a:pt x="1" y="3898"/>
                  </a:lnTo>
                  <a:lnTo>
                    <a:pt x="1" y="3995"/>
                  </a:lnTo>
                  <a:lnTo>
                    <a:pt x="25" y="4093"/>
                  </a:lnTo>
                  <a:lnTo>
                    <a:pt x="74" y="4190"/>
                  </a:lnTo>
                  <a:lnTo>
                    <a:pt x="147" y="4287"/>
                  </a:lnTo>
                  <a:lnTo>
                    <a:pt x="7843" y="11984"/>
                  </a:lnTo>
                  <a:lnTo>
                    <a:pt x="7843" y="11984"/>
                  </a:lnTo>
                  <a:lnTo>
                    <a:pt x="7941" y="12057"/>
                  </a:lnTo>
                  <a:lnTo>
                    <a:pt x="8038" y="12105"/>
                  </a:lnTo>
                  <a:lnTo>
                    <a:pt x="8135" y="12130"/>
                  </a:lnTo>
                  <a:lnTo>
                    <a:pt x="8233" y="12130"/>
                  </a:lnTo>
                  <a:lnTo>
                    <a:pt x="8233" y="12130"/>
                  </a:lnTo>
                  <a:lnTo>
                    <a:pt x="8355" y="12130"/>
                  </a:lnTo>
                  <a:lnTo>
                    <a:pt x="8452" y="12105"/>
                  </a:lnTo>
                  <a:lnTo>
                    <a:pt x="8549" y="12057"/>
                  </a:lnTo>
                  <a:lnTo>
                    <a:pt x="8622" y="11984"/>
                  </a:lnTo>
                  <a:lnTo>
                    <a:pt x="8622" y="11984"/>
                  </a:lnTo>
                  <a:lnTo>
                    <a:pt x="8842" y="11716"/>
                  </a:lnTo>
                  <a:lnTo>
                    <a:pt x="9036" y="11423"/>
                  </a:lnTo>
                  <a:lnTo>
                    <a:pt x="9158" y="11131"/>
                  </a:lnTo>
                  <a:lnTo>
                    <a:pt x="9280" y="10814"/>
                  </a:lnTo>
                  <a:lnTo>
                    <a:pt x="9353" y="10498"/>
                  </a:lnTo>
                  <a:lnTo>
                    <a:pt x="9402" y="10181"/>
                  </a:lnTo>
                  <a:lnTo>
                    <a:pt x="9426" y="9889"/>
                  </a:lnTo>
                  <a:lnTo>
                    <a:pt x="9426" y="9597"/>
                  </a:lnTo>
                  <a:lnTo>
                    <a:pt x="9426" y="9597"/>
                  </a:lnTo>
                  <a:lnTo>
                    <a:pt x="9426" y="9280"/>
                  </a:lnTo>
                  <a:lnTo>
                    <a:pt x="9402" y="8964"/>
                  </a:lnTo>
                  <a:lnTo>
                    <a:pt x="9353" y="8647"/>
                  </a:lnTo>
                  <a:lnTo>
                    <a:pt x="9280" y="8330"/>
                  </a:lnTo>
                  <a:lnTo>
                    <a:pt x="9231" y="8038"/>
                  </a:lnTo>
                  <a:lnTo>
                    <a:pt x="9134" y="7746"/>
                  </a:lnTo>
                  <a:lnTo>
                    <a:pt x="9036" y="7502"/>
                  </a:lnTo>
                  <a:lnTo>
                    <a:pt x="8939" y="7259"/>
                  </a:lnTo>
                  <a:lnTo>
                    <a:pt x="12130" y="4093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0" name="Google Shape;200;p19"/>
            <p:cNvSpPr/>
            <p:nvPr/>
          </p:nvSpPr>
          <p:spPr>
            <a:xfrm>
              <a:off x="2801675" y="1740825"/>
              <a:ext cx="49950" cy="49950"/>
            </a:xfrm>
            <a:custGeom>
              <a:avLst/>
              <a:gdLst/>
              <a:ahLst/>
              <a:cxnLst/>
              <a:rect l="l" t="t" r="r" b="b"/>
              <a:pathLst>
                <a:path w="1998" h="1998" fill="none" extrusionOk="0">
                  <a:moveTo>
                    <a:pt x="1" y="1997"/>
                  </a:moveTo>
                  <a:lnTo>
                    <a:pt x="1998" y="0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" name="Rounded Rectangle 1"/>
          <p:cNvSpPr/>
          <p:nvPr/>
        </p:nvSpPr>
        <p:spPr>
          <a:xfrm>
            <a:off x="914400" y="2038349"/>
            <a:ext cx="2971800" cy="98107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Direct Sales</a:t>
            </a:r>
            <a:endParaRPr lang="en-US" sz="2400" dirty="0"/>
          </a:p>
        </p:txBody>
      </p:sp>
      <p:sp>
        <p:nvSpPr>
          <p:cNvPr id="3" name="Rounded Rectangle 2"/>
          <p:cNvSpPr/>
          <p:nvPr/>
        </p:nvSpPr>
        <p:spPr>
          <a:xfrm>
            <a:off x="4419600" y="2005012"/>
            <a:ext cx="2971800" cy="96202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Partnership</a:t>
            </a:r>
            <a:endParaRPr lang="en-US" sz="2800" dirty="0"/>
          </a:p>
        </p:txBody>
      </p:sp>
      <p:sp>
        <p:nvSpPr>
          <p:cNvPr id="4" name="Rounded Rectangle 3"/>
          <p:cNvSpPr/>
          <p:nvPr/>
        </p:nvSpPr>
        <p:spPr>
          <a:xfrm>
            <a:off x="914400" y="3409950"/>
            <a:ext cx="3200400" cy="10668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Adverts on products</a:t>
            </a:r>
            <a:endParaRPr lang="en-US" sz="2400" dirty="0"/>
          </a:p>
        </p:txBody>
      </p:sp>
      <p:sp>
        <p:nvSpPr>
          <p:cNvPr id="12" name="Rounded Rectangle 11"/>
          <p:cNvSpPr/>
          <p:nvPr/>
        </p:nvSpPr>
        <p:spPr>
          <a:xfrm>
            <a:off x="4419600" y="3356687"/>
            <a:ext cx="3048000" cy="96202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Consultation fee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Distribution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~ Website, Social Media, Mobile App</a:t>
            </a:r>
          </a:p>
          <a:p>
            <a:endParaRPr lang="en-US" dirty="0" smtClean="0"/>
          </a:p>
          <a:p>
            <a:r>
              <a:rPr lang="en-US" dirty="0" smtClean="0"/>
              <a:t>~ Magazines &amp; Book Sellers</a:t>
            </a:r>
          </a:p>
          <a:p>
            <a:endParaRPr lang="en-US" dirty="0" smtClean="0"/>
          </a:p>
          <a:p>
            <a:r>
              <a:rPr lang="en-US" dirty="0" smtClean="0"/>
              <a:t>~ Mobile texts subscription 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t>6</a:t>
            </a:fld>
            <a:endParaRPr lang="en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61951"/>
            <a:ext cx="5220300" cy="762000"/>
          </a:xfrm>
        </p:spPr>
        <p:txBody>
          <a:bodyPr/>
          <a:lstStyle/>
          <a:p>
            <a:r>
              <a:rPr lang="en-US" dirty="0" smtClean="0"/>
              <a:t>Traction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t>7</a:t>
            </a:fld>
            <a:endParaRPr lang="en"/>
          </a:p>
        </p:txBody>
      </p:sp>
      <p:pic>
        <p:nvPicPr>
          <p:cNvPr id="6" name="Picture 5" descr="TweetReach by Tiba Fasta_1542896770915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200150"/>
            <a:ext cx="7924800" cy="3354413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Competetition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~</a:t>
            </a:r>
            <a:r>
              <a:rPr lang="en-US" dirty="0" err="1" smtClean="0"/>
              <a:t>Daktari</a:t>
            </a:r>
            <a:r>
              <a:rPr lang="en-US" dirty="0" smtClean="0"/>
              <a:t> </a:t>
            </a:r>
            <a:r>
              <a:rPr lang="en-US" dirty="0" err="1" smtClean="0"/>
              <a:t>Mkononi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~</a:t>
            </a:r>
            <a:r>
              <a:rPr lang="en-US" dirty="0" err="1" smtClean="0"/>
              <a:t>Tanzmed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smtClean="0"/>
              <a:t>~Doctor </a:t>
            </a:r>
            <a:r>
              <a:rPr lang="en-US" dirty="0" err="1" smtClean="0"/>
              <a:t>Fasta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t>8</a:t>
            </a:fld>
            <a:endParaRPr lang="en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38150"/>
            <a:ext cx="7391400" cy="683100"/>
          </a:xfrm>
        </p:spPr>
        <p:txBody>
          <a:bodyPr/>
          <a:lstStyle/>
          <a:p>
            <a:r>
              <a:rPr lang="en-US" dirty="0" smtClean="0"/>
              <a:t>                       Team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419100" y="1352550"/>
            <a:ext cx="3657600" cy="3676650"/>
          </a:xfrm>
        </p:spPr>
        <p:txBody>
          <a:bodyPr/>
          <a:lstStyle/>
          <a:p>
            <a:pPr marL="139700" indent="0" algn="ctr">
              <a:buNone/>
            </a:pPr>
            <a:r>
              <a:rPr lang="en-US" sz="2000" dirty="0" smtClean="0"/>
              <a:t>Dr. Joachim </a:t>
            </a:r>
            <a:r>
              <a:rPr lang="en-US" sz="2000" dirty="0" err="1" smtClean="0"/>
              <a:t>Mabula</a:t>
            </a:r>
            <a:endParaRPr lang="en-US" sz="2000" dirty="0"/>
          </a:p>
          <a:p>
            <a:pPr marL="139700" indent="0" algn="ctr">
              <a:buNone/>
            </a:pPr>
            <a:r>
              <a:rPr lang="en-US" sz="2000" dirty="0" smtClean="0"/>
              <a:t>Founder </a:t>
            </a:r>
            <a:r>
              <a:rPr lang="en-US" sz="2000" dirty="0"/>
              <a:t>&amp; CEO</a:t>
            </a:r>
          </a:p>
          <a:p>
            <a:pPr marL="139700" indent="0">
              <a:buNone/>
            </a:pPr>
            <a:endParaRPr lang="en-US" sz="2000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idx="2"/>
          </p:nvPr>
        </p:nvSpPr>
        <p:spPr>
          <a:xfrm>
            <a:off x="4419600" y="1428750"/>
            <a:ext cx="4038600" cy="3505200"/>
          </a:xfrm>
        </p:spPr>
        <p:txBody>
          <a:bodyPr/>
          <a:lstStyle/>
          <a:p>
            <a:pPr marL="139700" indent="0" algn="ctr">
              <a:buNone/>
            </a:pPr>
            <a:r>
              <a:rPr lang="en-US" sz="2400" dirty="0" err="1" smtClean="0"/>
              <a:t>Spino</a:t>
            </a:r>
            <a:r>
              <a:rPr lang="en-US" sz="2400" dirty="0" smtClean="0"/>
              <a:t> </a:t>
            </a:r>
            <a:r>
              <a:rPr lang="en-US" sz="2400" dirty="0" err="1" smtClean="0"/>
              <a:t>Habib</a:t>
            </a:r>
            <a:r>
              <a:rPr lang="en-US" sz="2400" dirty="0" smtClean="0"/>
              <a:t> Rashid</a:t>
            </a:r>
            <a:r>
              <a:rPr lang="en-US" sz="2400" dirty="0"/>
              <a:t>:</a:t>
            </a:r>
            <a:endParaRPr lang="en-US" sz="2000" dirty="0"/>
          </a:p>
          <a:p>
            <a:pPr marL="139700" indent="0" algn="ctr">
              <a:buNone/>
            </a:pPr>
            <a:r>
              <a:rPr lang="en-US" sz="2000" dirty="0" smtClean="0"/>
              <a:t>Health Information Expert </a:t>
            </a:r>
            <a:endParaRPr lang="en-US" sz="2000" dirty="0"/>
          </a:p>
          <a:p>
            <a:pPr marL="139700" indent="0" algn="ctr">
              <a:buNone/>
            </a:pP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t>9</a:t>
            </a:fld>
            <a:endParaRPr lang="en"/>
          </a:p>
        </p:txBody>
      </p:sp>
      <p:pic>
        <p:nvPicPr>
          <p:cNvPr id="2050" name="Picture 2" descr="C:\Users\KUCHENGO\Downloads\rsz_1rsz_visa_pictur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2343150"/>
            <a:ext cx="2663825" cy="22098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C:\Users\KUCHENGO\Downloads\IMG-20180730-WA0054 (2)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0200" y="2419350"/>
            <a:ext cx="2514600" cy="21336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3444776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ymbeline template">
  <a:themeElements>
    <a:clrScheme name="Custom 347">
      <a:dk1>
        <a:srgbClr val="000000"/>
      </a:dk1>
      <a:lt1>
        <a:srgbClr val="FFFFFF"/>
      </a:lt1>
      <a:dk2>
        <a:srgbClr val="666666"/>
      </a:dk2>
      <a:lt2>
        <a:srgbClr val="CCCCCC"/>
      </a:lt2>
      <a:accent1>
        <a:srgbClr val="3A81BA"/>
      </a:accent1>
      <a:accent2>
        <a:srgbClr val="D89F39"/>
      </a:accent2>
      <a:accent3>
        <a:srgbClr val="8BAB42"/>
      </a:accent3>
      <a:accent4>
        <a:srgbClr val="57A7B5"/>
      </a:accent4>
      <a:accent5>
        <a:srgbClr val="8B81D2"/>
      </a:accent5>
      <a:accent6>
        <a:srgbClr val="963334"/>
      </a:accent6>
      <a:hlink>
        <a:srgbClr val="1155CC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757</TotalTime>
  <Words>218</Words>
  <Application>Microsoft Office PowerPoint</Application>
  <PresentationFormat>On-screen Show (16:9)</PresentationFormat>
  <Paragraphs>63</Paragraphs>
  <Slides>10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Poppins</vt:lpstr>
      <vt:lpstr>Bradley Hand ITC</vt:lpstr>
      <vt:lpstr>Poppins Light</vt:lpstr>
      <vt:lpstr>Wingdings</vt:lpstr>
      <vt:lpstr>Cymbeline template</vt:lpstr>
      <vt:lpstr>Tiba Fasta We promote acess to health information &amp; services.</vt:lpstr>
      <vt:lpstr>   Problem</vt:lpstr>
      <vt:lpstr>                             SOLUTION</vt:lpstr>
      <vt:lpstr>Slide 4</vt:lpstr>
      <vt:lpstr>Business Model:</vt:lpstr>
      <vt:lpstr>Distribution</vt:lpstr>
      <vt:lpstr>Traction</vt:lpstr>
      <vt:lpstr>Competetition</vt:lpstr>
      <vt:lpstr>                       Team</vt:lpstr>
      <vt:lpstr>                      What we need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Suku Chai</dc:title>
  <cp:lastModifiedBy>user</cp:lastModifiedBy>
  <cp:revision>88</cp:revision>
  <dcterms:modified xsi:type="dcterms:W3CDTF">2018-12-28T15:43:21Z</dcterms:modified>
</cp:coreProperties>
</file>